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4"/>
  </p:sldMasterIdLst>
  <p:notesMasterIdLst>
    <p:notesMasterId r:id="rId18"/>
  </p:notesMasterIdLst>
  <p:sldIdLst>
    <p:sldId id="256" r:id="rId5"/>
    <p:sldId id="257" r:id="rId6"/>
    <p:sldId id="258" r:id="rId7"/>
    <p:sldId id="259"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B022E4-9F4F-42DB-BF70-E94C6BD59319}">
          <p14:sldIdLst>
            <p14:sldId id="256"/>
            <p14:sldId id="257"/>
            <p14:sldId id="258"/>
            <p14:sldId id="259"/>
            <p14:sldId id="262"/>
            <p14:sldId id="263"/>
            <p14:sldId id="264"/>
          </p14:sldIdLst>
        </p14:section>
        <p14:section name="Untitled Section" id="{D1035C6E-3B77-4665-B137-0745446D0FDE}">
          <p14:sldIdLst>
            <p14:sldId id="265"/>
            <p14:sldId id="266"/>
            <p14:sldId id="267"/>
            <p14:sldId id="268"/>
            <p14:sldId id="269"/>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hil mavoori" initials="am" lastIdx="1" clrIdx="0">
    <p:extLst>
      <p:ext uri="{19B8F6BF-5375-455C-9EA6-DF929625EA0E}">
        <p15:presenceInfo xmlns:p15="http://schemas.microsoft.com/office/powerpoint/2012/main" userId="aefa755f626f53d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F5CFED"/>
    <a:srgbClr val="AB5599"/>
    <a:srgbClr val="9061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755D40-D5B7-4DCF-A96F-E1845093FC4C}" v="5" dt="2022-07-23T17:22:10.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96" autoAdjust="0"/>
  </p:normalViewPr>
  <p:slideViewPr>
    <p:cSldViewPr snapToGrid="0">
      <p:cViewPr varScale="1">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mavoori" userId="aefa755f626f53d6" providerId="LiveId" clId="{365C33B1-DD7D-467E-AEE9-A3158CA1B4E1}"/>
    <pc:docChg chg="undo redo custSel addSld delSld modSld modMainMaster addSection modSection modNotesMaster">
      <pc:chgData name="akhil mavoori" userId="aefa755f626f53d6" providerId="LiveId" clId="{365C33B1-DD7D-467E-AEE9-A3158CA1B4E1}" dt="2022-07-23T14:17:52.863" v="5808" actId="1076"/>
      <pc:docMkLst>
        <pc:docMk/>
      </pc:docMkLst>
      <pc:sldChg chg="modSp mod setBg modNotes modNotesTx">
        <pc:chgData name="akhil mavoori" userId="aefa755f626f53d6" providerId="LiveId" clId="{365C33B1-DD7D-467E-AEE9-A3158CA1B4E1}" dt="2022-07-17T11:37:29.017" v="5204"/>
        <pc:sldMkLst>
          <pc:docMk/>
          <pc:sldMk cId="2346119603" sldId="256"/>
        </pc:sldMkLst>
        <pc:spChg chg="mod">
          <ac:chgData name="akhil mavoori" userId="aefa755f626f53d6" providerId="LiveId" clId="{365C33B1-DD7D-467E-AEE9-A3158CA1B4E1}" dt="2022-07-17T11:37:29.017" v="5204"/>
          <ac:spMkLst>
            <pc:docMk/>
            <pc:sldMk cId="2346119603" sldId="256"/>
            <ac:spMk id="11" creationId="{BD26601D-D144-5C5D-B5C4-46E121B1C322}"/>
          </ac:spMkLst>
        </pc:spChg>
        <pc:spChg chg="mod">
          <ac:chgData name="akhil mavoori" userId="aefa755f626f53d6" providerId="LiveId" clId="{365C33B1-DD7D-467E-AEE9-A3158CA1B4E1}" dt="2022-07-17T11:37:29.017" v="5204"/>
          <ac:spMkLst>
            <pc:docMk/>
            <pc:sldMk cId="2346119603" sldId="256"/>
            <ac:spMk id="12" creationId="{35BB7EDB-46F5-5CB7-8264-AF812C774ACA}"/>
          </ac:spMkLst>
        </pc:spChg>
        <pc:picChg chg="mod">
          <ac:chgData name="akhil mavoori" userId="aefa755f626f53d6" providerId="LiveId" clId="{365C33B1-DD7D-467E-AEE9-A3158CA1B4E1}" dt="2022-07-17T11:37:29.017" v="5204"/>
          <ac:picMkLst>
            <pc:docMk/>
            <pc:sldMk cId="2346119603" sldId="256"/>
            <ac:picMk id="10" creationId="{2C753733-4BAD-AD32-47DE-2DF3ABC7C72E}"/>
          </ac:picMkLst>
        </pc:picChg>
      </pc:sldChg>
      <pc:sldChg chg="addSp delSp modSp mod setBg">
        <pc:chgData name="akhil mavoori" userId="aefa755f626f53d6" providerId="LiveId" clId="{365C33B1-DD7D-467E-AEE9-A3158CA1B4E1}" dt="2022-07-23T13:52:35.109" v="5221"/>
        <pc:sldMkLst>
          <pc:docMk/>
          <pc:sldMk cId="372815614" sldId="257"/>
        </pc:sldMkLst>
        <pc:spChg chg="mod">
          <ac:chgData name="akhil mavoori" userId="aefa755f626f53d6" providerId="LiveId" clId="{365C33B1-DD7D-467E-AEE9-A3158CA1B4E1}" dt="2022-07-17T11:37:29.017" v="5204"/>
          <ac:spMkLst>
            <pc:docMk/>
            <pc:sldMk cId="372815614" sldId="257"/>
            <ac:spMk id="2" creationId="{FE9C7BFE-553A-AA4B-9E57-80C6FC7296AB}"/>
          </ac:spMkLst>
        </pc:spChg>
        <pc:spChg chg="add del mod">
          <ac:chgData name="akhil mavoori" userId="aefa755f626f53d6" providerId="LiveId" clId="{365C33B1-DD7D-467E-AEE9-A3158CA1B4E1}" dt="2022-07-23T13:52:35.109" v="5221"/>
          <ac:spMkLst>
            <pc:docMk/>
            <pc:sldMk cId="372815614" sldId="257"/>
            <ac:spMk id="3" creationId="{390C3733-75E7-6E3B-6067-4C44E91033CF}"/>
          </ac:spMkLst>
        </pc:spChg>
        <pc:spChg chg="add del mod">
          <ac:chgData name="akhil mavoori" userId="aefa755f626f53d6" providerId="LiveId" clId="{365C33B1-DD7D-467E-AEE9-A3158CA1B4E1}" dt="2022-07-13T14:35:46.595" v="2319"/>
          <ac:spMkLst>
            <pc:docMk/>
            <pc:sldMk cId="372815614" sldId="257"/>
            <ac:spMk id="3" creationId="{F9E9FC6D-1DCB-85B8-48DD-EA894311FDC7}"/>
          </ac:spMkLst>
        </pc:spChg>
        <pc:spChg chg="mod">
          <ac:chgData name="akhil mavoori" userId="aefa755f626f53d6" providerId="LiveId" clId="{365C33B1-DD7D-467E-AEE9-A3158CA1B4E1}" dt="2022-07-17T11:37:29.017" v="5204"/>
          <ac:spMkLst>
            <pc:docMk/>
            <pc:sldMk cId="372815614" sldId="257"/>
            <ac:spMk id="4" creationId="{B6F0BCFD-2AC5-A684-BA0E-6EBA575AE3D6}"/>
          </ac:spMkLst>
        </pc:spChg>
        <pc:spChg chg="mod">
          <ac:chgData name="akhil mavoori" userId="aefa755f626f53d6" providerId="LiveId" clId="{365C33B1-DD7D-467E-AEE9-A3158CA1B4E1}" dt="2022-07-17T11:37:29.017" v="5204"/>
          <ac:spMkLst>
            <pc:docMk/>
            <pc:sldMk cId="372815614" sldId="257"/>
            <ac:spMk id="5" creationId="{8B8D7D9F-5B83-4DA9-C377-7E250C73B2BA}"/>
          </ac:spMkLst>
        </pc:spChg>
        <pc:spChg chg="add del mod">
          <ac:chgData name="akhil mavoori" userId="aefa755f626f53d6" providerId="LiveId" clId="{365C33B1-DD7D-467E-AEE9-A3158CA1B4E1}" dt="2022-07-13T14:35:46.595" v="2319"/>
          <ac:spMkLst>
            <pc:docMk/>
            <pc:sldMk cId="372815614" sldId="257"/>
            <ac:spMk id="6" creationId="{4453FD20-E231-511F-A27F-E3343B862EFB}"/>
          </ac:spMkLst>
        </pc:spChg>
        <pc:cxnChg chg="add mod">
          <ac:chgData name="akhil mavoori" userId="aefa755f626f53d6" providerId="LiveId" clId="{365C33B1-DD7D-467E-AEE9-A3158CA1B4E1}" dt="2022-07-17T11:37:29.017" v="5204"/>
          <ac:cxnSpMkLst>
            <pc:docMk/>
            <pc:sldMk cId="372815614" sldId="257"/>
            <ac:cxnSpMk id="6" creationId="{931AA9A3-BDFD-CE43-8196-F1D67DF67BE7}"/>
          </ac:cxnSpMkLst>
        </pc:cxnChg>
      </pc:sldChg>
      <pc:sldChg chg="addSp delSp modSp mod modTransition setBg">
        <pc:chgData name="akhil mavoori" userId="aefa755f626f53d6" providerId="LiveId" clId="{365C33B1-DD7D-467E-AEE9-A3158CA1B4E1}" dt="2022-07-17T11:41:09.889" v="5218"/>
        <pc:sldMkLst>
          <pc:docMk/>
          <pc:sldMk cId="3946741793" sldId="258"/>
        </pc:sldMkLst>
        <pc:spChg chg="mod">
          <ac:chgData name="akhil mavoori" userId="aefa755f626f53d6" providerId="LiveId" clId="{365C33B1-DD7D-467E-AEE9-A3158CA1B4E1}" dt="2022-07-17T11:37:29.017" v="5204"/>
          <ac:spMkLst>
            <pc:docMk/>
            <pc:sldMk cId="3946741793" sldId="258"/>
            <ac:spMk id="2" creationId="{6644FFAA-4958-B7D3-C090-9B39AD7DC557}"/>
          </ac:spMkLst>
        </pc:spChg>
        <pc:spChg chg="del mod">
          <ac:chgData name="akhil mavoori" userId="aefa755f626f53d6" providerId="LiveId" clId="{365C33B1-DD7D-467E-AEE9-A3158CA1B4E1}" dt="2022-07-17T10:43:32.689" v="3890" actId="478"/>
          <ac:spMkLst>
            <pc:docMk/>
            <pc:sldMk cId="3946741793" sldId="258"/>
            <ac:spMk id="16" creationId="{0F913C37-CB70-357A-7F06-0BADAC8B373A}"/>
          </ac:spMkLst>
        </pc:spChg>
        <pc:spChg chg="mod">
          <ac:chgData name="akhil mavoori" userId="aefa755f626f53d6" providerId="LiveId" clId="{365C33B1-DD7D-467E-AEE9-A3158CA1B4E1}" dt="2022-07-17T11:37:29.017" v="5204"/>
          <ac:spMkLst>
            <pc:docMk/>
            <pc:sldMk cId="3946741793" sldId="258"/>
            <ac:spMk id="17" creationId="{63456A85-6898-DE82-3A6F-A4309AA6EAC8}"/>
          </ac:spMkLst>
        </pc:spChg>
        <pc:spChg chg="mod">
          <ac:chgData name="akhil mavoori" userId="aefa755f626f53d6" providerId="LiveId" clId="{365C33B1-DD7D-467E-AEE9-A3158CA1B4E1}" dt="2022-07-17T11:37:29.017" v="5204"/>
          <ac:spMkLst>
            <pc:docMk/>
            <pc:sldMk cId="3946741793" sldId="258"/>
            <ac:spMk id="24" creationId="{70297D1D-2ECC-7C18-79AC-3921FDDB7FAD}"/>
          </ac:spMkLst>
        </pc:spChg>
        <pc:spChg chg="mod">
          <ac:chgData name="akhil mavoori" userId="aefa755f626f53d6" providerId="LiveId" clId="{365C33B1-DD7D-467E-AEE9-A3158CA1B4E1}" dt="2022-07-17T11:37:29.017" v="5204"/>
          <ac:spMkLst>
            <pc:docMk/>
            <pc:sldMk cId="3946741793" sldId="258"/>
            <ac:spMk id="48" creationId="{34ABBCF4-8B5B-DEA6-BE4B-091BBEFDCC20}"/>
          </ac:spMkLst>
        </pc:spChg>
        <pc:spChg chg="mod">
          <ac:chgData name="akhil mavoori" userId="aefa755f626f53d6" providerId="LiveId" clId="{365C33B1-DD7D-467E-AEE9-A3158CA1B4E1}" dt="2022-07-17T11:37:29.017" v="5204"/>
          <ac:spMkLst>
            <pc:docMk/>
            <pc:sldMk cId="3946741793" sldId="258"/>
            <ac:spMk id="49" creationId="{E2993FF4-BF16-4D77-CE59-681B54C8FDE6}"/>
          </ac:spMkLst>
        </pc:spChg>
        <pc:spChg chg="mod">
          <ac:chgData name="akhil mavoori" userId="aefa755f626f53d6" providerId="LiveId" clId="{365C33B1-DD7D-467E-AEE9-A3158CA1B4E1}" dt="2022-07-17T11:37:29.017" v="5204"/>
          <ac:spMkLst>
            <pc:docMk/>
            <pc:sldMk cId="3946741793" sldId="258"/>
            <ac:spMk id="50" creationId="{6C999BBC-C169-47C8-CF99-A89CFC7675C1}"/>
          </ac:spMkLst>
        </pc:spChg>
        <pc:spChg chg="mod">
          <ac:chgData name="akhil mavoori" userId="aefa755f626f53d6" providerId="LiveId" clId="{365C33B1-DD7D-467E-AEE9-A3158CA1B4E1}" dt="2022-07-17T11:37:29.017" v="5204"/>
          <ac:spMkLst>
            <pc:docMk/>
            <pc:sldMk cId="3946741793" sldId="258"/>
            <ac:spMk id="51" creationId="{2A2F5026-D4B9-BC42-B8D5-690B8A670FB4}"/>
          </ac:spMkLst>
        </pc:spChg>
        <pc:spChg chg="mod">
          <ac:chgData name="akhil mavoori" userId="aefa755f626f53d6" providerId="LiveId" clId="{365C33B1-DD7D-467E-AEE9-A3158CA1B4E1}" dt="2022-07-17T11:37:29.017" v="5204"/>
          <ac:spMkLst>
            <pc:docMk/>
            <pc:sldMk cId="3946741793" sldId="258"/>
            <ac:spMk id="52" creationId="{6AEDC78C-18CA-5A22-A2E1-AC51A112E384}"/>
          </ac:spMkLst>
        </pc:spChg>
        <pc:spChg chg="mod">
          <ac:chgData name="akhil mavoori" userId="aefa755f626f53d6" providerId="LiveId" clId="{365C33B1-DD7D-467E-AEE9-A3158CA1B4E1}" dt="2022-07-17T11:37:29.017" v="5204"/>
          <ac:spMkLst>
            <pc:docMk/>
            <pc:sldMk cId="3946741793" sldId="258"/>
            <ac:spMk id="55" creationId="{D61F7222-1171-2EB3-AA9B-265AAE70388F}"/>
          </ac:spMkLst>
        </pc:spChg>
        <pc:spChg chg="mod">
          <ac:chgData name="akhil mavoori" userId="aefa755f626f53d6" providerId="LiveId" clId="{365C33B1-DD7D-467E-AEE9-A3158CA1B4E1}" dt="2022-07-17T11:37:29.017" v="5204"/>
          <ac:spMkLst>
            <pc:docMk/>
            <pc:sldMk cId="3946741793" sldId="258"/>
            <ac:spMk id="56" creationId="{6D442E4F-78C9-D52D-9D4F-DC0EC5FC88E3}"/>
          </ac:spMkLst>
        </pc:spChg>
        <pc:spChg chg="mod">
          <ac:chgData name="akhil mavoori" userId="aefa755f626f53d6" providerId="LiveId" clId="{365C33B1-DD7D-467E-AEE9-A3158CA1B4E1}" dt="2022-07-17T11:37:29.017" v="5204"/>
          <ac:spMkLst>
            <pc:docMk/>
            <pc:sldMk cId="3946741793" sldId="258"/>
            <ac:spMk id="1024" creationId="{7E951276-F816-4B4B-FE54-15AA20FB5924}"/>
          </ac:spMkLst>
        </pc:spChg>
        <pc:spChg chg="mod">
          <ac:chgData name="akhil mavoori" userId="aefa755f626f53d6" providerId="LiveId" clId="{365C33B1-DD7D-467E-AEE9-A3158CA1B4E1}" dt="2022-07-17T11:37:29.017" v="5204"/>
          <ac:spMkLst>
            <pc:docMk/>
            <pc:sldMk cId="3946741793" sldId="258"/>
            <ac:spMk id="1028" creationId="{E9FCB3C3-A8BC-BAAC-E52D-F08F7B7445B6}"/>
          </ac:spMkLst>
        </pc:spChg>
        <pc:spChg chg="mod">
          <ac:chgData name="akhil mavoori" userId="aefa755f626f53d6" providerId="LiveId" clId="{365C33B1-DD7D-467E-AEE9-A3158CA1B4E1}" dt="2022-07-17T11:37:29.017" v="5204"/>
          <ac:spMkLst>
            <pc:docMk/>
            <pc:sldMk cId="3946741793" sldId="258"/>
            <ac:spMk id="1029" creationId="{D3855723-DFCF-2EA5-83D8-4AE4BEA0ACD0}"/>
          </ac:spMkLst>
        </pc:spChg>
        <pc:spChg chg="mod">
          <ac:chgData name="akhil mavoori" userId="aefa755f626f53d6" providerId="LiveId" clId="{365C33B1-DD7D-467E-AEE9-A3158CA1B4E1}" dt="2022-07-17T11:37:29.017" v="5204"/>
          <ac:spMkLst>
            <pc:docMk/>
            <pc:sldMk cId="3946741793" sldId="258"/>
            <ac:spMk id="1048" creationId="{AC55663F-024E-73F7-3617-CECB25B0B0C0}"/>
          </ac:spMkLst>
        </pc:spChg>
        <pc:spChg chg="mod">
          <ac:chgData name="akhil mavoori" userId="aefa755f626f53d6" providerId="LiveId" clId="{365C33B1-DD7D-467E-AEE9-A3158CA1B4E1}" dt="2022-07-17T11:37:29.017" v="5204"/>
          <ac:spMkLst>
            <pc:docMk/>
            <pc:sldMk cId="3946741793" sldId="258"/>
            <ac:spMk id="1049" creationId="{EB2890F1-2042-F0BC-285B-08932F375F40}"/>
          </ac:spMkLst>
        </pc:spChg>
        <pc:spChg chg="mod">
          <ac:chgData name="akhil mavoori" userId="aefa755f626f53d6" providerId="LiveId" clId="{365C33B1-DD7D-467E-AEE9-A3158CA1B4E1}" dt="2022-07-17T11:37:29.017" v="5204"/>
          <ac:spMkLst>
            <pc:docMk/>
            <pc:sldMk cId="3946741793" sldId="258"/>
            <ac:spMk id="1055" creationId="{3AE0BAEF-0764-5B73-CC37-AEE06043EA9B}"/>
          </ac:spMkLst>
        </pc:spChg>
        <pc:spChg chg="mod">
          <ac:chgData name="akhil mavoori" userId="aefa755f626f53d6" providerId="LiveId" clId="{365C33B1-DD7D-467E-AEE9-A3158CA1B4E1}" dt="2022-07-17T11:37:29.017" v="5204"/>
          <ac:spMkLst>
            <pc:docMk/>
            <pc:sldMk cId="3946741793" sldId="258"/>
            <ac:spMk id="1061" creationId="{22FA3F02-191B-788C-A982-943B93D77EAF}"/>
          </ac:spMkLst>
        </pc:spChg>
        <pc:cxnChg chg="add mod">
          <ac:chgData name="akhil mavoori" userId="aefa755f626f53d6" providerId="LiveId" clId="{365C33B1-DD7D-467E-AEE9-A3158CA1B4E1}" dt="2022-07-17T11:37:29.017" v="5204"/>
          <ac:cxnSpMkLst>
            <pc:docMk/>
            <pc:sldMk cId="3946741793" sldId="258"/>
            <ac:cxnSpMk id="4" creationId="{D12237DD-0A54-F622-B850-538B4010A689}"/>
          </ac:cxnSpMkLst>
        </pc:cxnChg>
        <pc:cxnChg chg="mod">
          <ac:chgData name="akhil mavoori" userId="aefa755f626f53d6" providerId="LiveId" clId="{365C33B1-DD7D-467E-AEE9-A3158CA1B4E1}" dt="2022-07-17T11:37:29.017" v="5204"/>
          <ac:cxnSpMkLst>
            <pc:docMk/>
            <pc:sldMk cId="3946741793" sldId="258"/>
            <ac:cxnSpMk id="19" creationId="{2EDFD095-B1DE-6E8B-6C1D-B13BE17F3432}"/>
          </ac:cxnSpMkLst>
        </pc:cxnChg>
        <pc:cxnChg chg="mod">
          <ac:chgData name="akhil mavoori" userId="aefa755f626f53d6" providerId="LiveId" clId="{365C33B1-DD7D-467E-AEE9-A3158CA1B4E1}" dt="2022-07-17T11:37:29.017" v="5204"/>
          <ac:cxnSpMkLst>
            <pc:docMk/>
            <pc:sldMk cId="3946741793" sldId="258"/>
            <ac:cxnSpMk id="22" creationId="{4C7CEDEF-4130-97BC-C1FD-1AA0226F4808}"/>
          </ac:cxnSpMkLst>
        </pc:cxnChg>
        <pc:cxnChg chg="mod">
          <ac:chgData name="akhil mavoori" userId="aefa755f626f53d6" providerId="LiveId" clId="{365C33B1-DD7D-467E-AEE9-A3158CA1B4E1}" dt="2022-07-17T11:37:29.017" v="5204"/>
          <ac:cxnSpMkLst>
            <pc:docMk/>
            <pc:sldMk cId="3946741793" sldId="258"/>
            <ac:cxnSpMk id="26" creationId="{C726B045-3D51-6FE0-B783-6751988ED492}"/>
          </ac:cxnSpMkLst>
        </pc:cxnChg>
        <pc:cxnChg chg="mod">
          <ac:chgData name="akhil mavoori" userId="aefa755f626f53d6" providerId="LiveId" clId="{365C33B1-DD7D-467E-AEE9-A3158CA1B4E1}" dt="2022-07-17T11:37:29.017" v="5204"/>
          <ac:cxnSpMkLst>
            <pc:docMk/>
            <pc:sldMk cId="3946741793" sldId="258"/>
            <ac:cxnSpMk id="28" creationId="{BFEB34AB-A402-2623-6DD4-FD913CCEED47}"/>
          </ac:cxnSpMkLst>
        </pc:cxnChg>
        <pc:cxnChg chg="mod">
          <ac:chgData name="akhil mavoori" userId="aefa755f626f53d6" providerId="LiveId" clId="{365C33B1-DD7D-467E-AEE9-A3158CA1B4E1}" dt="2022-07-17T11:37:29.017" v="5204"/>
          <ac:cxnSpMkLst>
            <pc:docMk/>
            <pc:sldMk cId="3946741793" sldId="258"/>
            <ac:cxnSpMk id="30" creationId="{3851BF3F-0863-8A9E-3FB4-90690752FDBB}"/>
          </ac:cxnSpMkLst>
        </pc:cxnChg>
        <pc:cxnChg chg="mod">
          <ac:chgData name="akhil mavoori" userId="aefa755f626f53d6" providerId="LiveId" clId="{365C33B1-DD7D-467E-AEE9-A3158CA1B4E1}" dt="2022-07-17T11:37:29.017" v="5204"/>
          <ac:cxnSpMkLst>
            <pc:docMk/>
            <pc:sldMk cId="3946741793" sldId="258"/>
            <ac:cxnSpMk id="32" creationId="{7DF20C2C-2420-247D-F202-201B6A070EDB}"/>
          </ac:cxnSpMkLst>
        </pc:cxnChg>
        <pc:cxnChg chg="mod">
          <ac:chgData name="akhil mavoori" userId="aefa755f626f53d6" providerId="LiveId" clId="{365C33B1-DD7D-467E-AEE9-A3158CA1B4E1}" dt="2022-07-17T11:37:29.017" v="5204"/>
          <ac:cxnSpMkLst>
            <pc:docMk/>
            <pc:sldMk cId="3946741793" sldId="258"/>
            <ac:cxnSpMk id="34" creationId="{82663B01-6DFC-6B4C-5100-D6AB1D1B0F66}"/>
          </ac:cxnSpMkLst>
        </pc:cxnChg>
        <pc:cxnChg chg="mod">
          <ac:chgData name="akhil mavoori" userId="aefa755f626f53d6" providerId="LiveId" clId="{365C33B1-DD7D-467E-AEE9-A3158CA1B4E1}" dt="2022-07-17T11:37:29.017" v="5204"/>
          <ac:cxnSpMkLst>
            <pc:docMk/>
            <pc:sldMk cId="3946741793" sldId="258"/>
            <ac:cxnSpMk id="36" creationId="{44AA1175-840E-2D5D-205E-9366CFCCA0E4}"/>
          </ac:cxnSpMkLst>
        </pc:cxnChg>
        <pc:cxnChg chg="mod">
          <ac:chgData name="akhil mavoori" userId="aefa755f626f53d6" providerId="LiveId" clId="{365C33B1-DD7D-467E-AEE9-A3158CA1B4E1}" dt="2022-07-17T11:37:29.017" v="5204"/>
          <ac:cxnSpMkLst>
            <pc:docMk/>
            <pc:sldMk cId="3946741793" sldId="258"/>
            <ac:cxnSpMk id="58" creationId="{AB825BA8-BC39-ED50-A7BB-5EE78DE1969C}"/>
          </ac:cxnSpMkLst>
        </pc:cxnChg>
        <pc:cxnChg chg="mod">
          <ac:chgData name="akhil mavoori" userId="aefa755f626f53d6" providerId="LiveId" clId="{365C33B1-DD7D-467E-AEE9-A3158CA1B4E1}" dt="2022-07-17T11:37:29.017" v="5204"/>
          <ac:cxnSpMkLst>
            <pc:docMk/>
            <pc:sldMk cId="3946741793" sldId="258"/>
            <ac:cxnSpMk id="63" creationId="{3519B2E0-4C68-9567-6D78-DDC386808EA7}"/>
          </ac:cxnSpMkLst>
        </pc:cxnChg>
        <pc:cxnChg chg="mod">
          <ac:chgData name="akhil mavoori" userId="aefa755f626f53d6" providerId="LiveId" clId="{365C33B1-DD7D-467E-AEE9-A3158CA1B4E1}" dt="2022-07-17T11:37:29.017" v="5204"/>
          <ac:cxnSpMkLst>
            <pc:docMk/>
            <pc:sldMk cId="3946741793" sldId="258"/>
            <ac:cxnSpMk id="1027" creationId="{2B5CFC16-73C0-A5A3-B840-9060D3FEDDD1}"/>
          </ac:cxnSpMkLst>
        </pc:cxnChg>
        <pc:cxnChg chg="mod">
          <ac:chgData name="akhil mavoori" userId="aefa755f626f53d6" providerId="LiveId" clId="{365C33B1-DD7D-467E-AEE9-A3158CA1B4E1}" dt="2022-07-17T11:37:29.017" v="5204"/>
          <ac:cxnSpMkLst>
            <pc:docMk/>
            <pc:sldMk cId="3946741793" sldId="258"/>
            <ac:cxnSpMk id="1031" creationId="{2169B322-CA72-92D8-1963-E6A86F0B31A1}"/>
          </ac:cxnSpMkLst>
        </pc:cxnChg>
        <pc:cxnChg chg="mod">
          <ac:chgData name="akhil mavoori" userId="aefa755f626f53d6" providerId="LiveId" clId="{365C33B1-DD7D-467E-AEE9-A3158CA1B4E1}" dt="2022-07-17T11:37:29.017" v="5204"/>
          <ac:cxnSpMkLst>
            <pc:docMk/>
            <pc:sldMk cId="3946741793" sldId="258"/>
            <ac:cxnSpMk id="1038" creationId="{186AE9AB-0158-9ECE-8B9B-BFB740D826DE}"/>
          </ac:cxnSpMkLst>
        </pc:cxnChg>
        <pc:cxnChg chg="mod">
          <ac:chgData name="akhil mavoori" userId="aefa755f626f53d6" providerId="LiveId" clId="{365C33B1-DD7D-467E-AEE9-A3158CA1B4E1}" dt="2022-07-17T11:37:29.017" v="5204"/>
          <ac:cxnSpMkLst>
            <pc:docMk/>
            <pc:sldMk cId="3946741793" sldId="258"/>
            <ac:cxnSpMk id="1051" creationId="{A33A3498-6876-1738-889E-755BD4345711}"/>
          </ac:cxnSpMkLst>
        </pc:cxnChg>
        <pc:cxnChg chg="mod">
          <ac:chgData name="akhil mavoori" userId="aefa755f626f53d6" providerId="LiveId" clId="{365C33B1-DD7D-467E-AEE9-A3158CA1B4E1}" dt="2022-07-17T11:37:29.017" v="5204"/>
          <ac:cxnSpMkLst>
            <pc:docMk/>
            <pc:sldMk cId="3946741793" sldId="258"/>
            <ac:cxnSpMk id="1053" creationId="{9F220811-A733-3572-8F8D-C9EED06787C0}"/>
          </ac:cxnSpMkLst>
        </pc:cxnChg>
        <pc:cxnChg chg="mod">
          <ac:chgData name="akhil mavoori" userId="aefa755f626f53d6" providerId="LiveId" clId="{365C33B1-DD7D-467E-AEE9-A3158CA1B4E1}" dt="2022-07-17T11:37:29.017" v="5204"/>
          <ac:cxnSpMkLst>
            <pc:docMk/>
            <pc:sldMk cId="3946741793" sldId="258"/>
            <ac:cxnSpMk id="1063" creationId="{479BDD4C-BD56-1167-E004-990C8974DA47}"/>
          </ac:cxnSpMkLst>
        </pc:cxnChg>
        <pc:cxnChg chg="mod">
          <ac:chgData name="akhil mavoori" userId="aefa755f626f53d6" providerId="LiveId" clId="{365C33B1-DD7D-467E-AEE9-A3158CA1B4E1}" dt="2022-07-17T11:37:29.017" v="5204"/>
          <ac:cxnSpMkLst>
            <pc:docMk/>
            <pc:sldMk cId="3946741793" sldId="258"/>
            <ac:cxnSpMk id="1065" creationId="{6F40269A-5823-5C1E-C45E-94B8C594F866}"/>
          </ac:cxnSpMkLst>
        </pc:cxnChg>
      </pc:sldChg>
      <pc:sldChg chg="addSp delSp modSp mod setBg">
        <pc:chgData name="akhil mavoori" userId="aefa755f626f53d6" providerId="LiveId" clId="{365C33B1-DD7D-467E-AEE9-A3158CA1B4E1}" dt="2022-07-23T13:55:07.789" v="5274" actId="14100"/>
        <pc:sldMkLst>
          <pc:docMk/>
          <pc:sldMk cId="1358234716" sldId="259"/>
        </pc:sldMkLst>
        <pc:spChg chg="mod">
          <ac:chgData name="akhil mavoori" userId="aefa755f626f53d6" providerId="LiveId" clId="{365C33B1-DD7D-467E-AEE9-A3158CA1B4E1}" dt="2022-07-17T11:37:29.017" v="5204"/>
          <ac:spMkLst>
            <pc:docMk/>
            <pc:sldMk cId="1358234716" sldId="259"/>
            <ac:spMk id="4" creationId="{232BFF3A-4992-435A-C3FE-813011DF73D4}"/>
          </ac:spMkLst>
        </pc:spChg>
        <pc:spChg chg="add del mod">
          <ac:chgData name="akhil mavoori" userId="aefa755f626f53d6" providerId="LiveId" clId="{365C33B1-DD7D-467E-AEE9-A3158CA1B4E1}" dt="2022-07-17T08:26:41.821" v="2354" actId="21"/>
          <ac:spMkLst>
            <pc:docMk/>
            <pc:sldMk cId="1358234716" sldId="259"/>
            <ac:spMk id="6" creationId="{C0793F6E-7EA7-E55E-0413-903DBB4EBF1E}"/>
          </ac:spMkLst>
        </pc:spChg>
        <pc:spChg chg="add mod">
          <ac:chgData name="akhil mavoori" userId="aefa755f626f53d6" providerId="LiveId" clId="{365C33B1-DD7D-467E-AEE9-A3158CA1B4E1}" dt="2022-07-17T11:37:29.017" v="5204"/>
          <ac:spMkLst>
            <pc:docMk/>
            <pc:sldMk cId="1358234716" sldId="259"/>
            <ac:spMk id="7" creationId="{0EEAF96D-0C12-60CF-B368-139ECBFB49DC}"/>
          </ac:spMkLst>
        </pc:spChg>
        <pc:spChg chg="mod">
          <ac:chgData name="akhil mavoori" userId="aefa755f626f53d6" providerId="LiveId" clId="{365C33B1-DD7D-467E-AEE9-A3158CA1B4E1}" dt="2022-07-23T13:53:42.227" v="5248" actId="1037"/>
          <ac:spMkLst>
            <pc:docMk/>
            <pc:sldMk cId="1358234716" sldId="259"/>
            <ac:spMk id="8" creationId="{C44A04AF-238A-05D1-C7AB-BE88ED33B1EA}"/>
          </ac:spMkLst>
        </pc:spChg>
        <pc:spChg chg="add mod">
          <ac:chgData name="akhil mavoori" userId="aefa755f626f53d6" providerId="LiveId" clId="{365C33B1-DD7D-467E-AEE9-A3158CA1B4E1}" dt="2022-07-17T11:37:29.017" v="5204"/>
          <ac:spMkLst>
            <pc:docMk/>
            <pc:sldMk cId="1358234716" sldId="259"/>
            <ac:spMk id="9" creationId="{D110970D-AA58-41D3-B632-7410E93D2AFE}"/>
          </ac:spMkLst>
        </pc:spChg>
        <pc:spChg chg="mod">
          <ac:chgData name="akhil mavoori" userId="aefa755f626f53d6" providerId="LiveId" clId="{365C33B1-DD7D-467E-AEE9-A3158CA1B4E1}" dt="2022-07-23T13:55:01.139" v="5272" actId="1037"/>
          <ac:spMkLst>
            <pc:docMk/>
            <pc:sldMk cId="1358234716" sldId="259"/>
            <ac:spMk id="11" creationId="{E8D95E8A-17D1-0698-9CE4-64B30E658F69}"/>
          </ac:spMkLst>
        </pc:spChg>
        <pc:spChg chg="add mod">
          <ac:chgData name="akhil mavoori" userId="aefa755f626f53d6" providerId="LiveId" clId="{365C33B1-DD7D-467E-AEE9-A3158CA1B4E1}" dt="2022-07-17T11:37:29.017" v="5204"/>
          <ac:spMkLst>
            <pc:docMk/>
            <pc:sldMk cId="1358234716" sldId="259"/>
            <ac:spMk id="12" creationId="{3626D068-CF26-50C8-6656-468FA07A42E9}"/>
          </ac:spMkLst>
        </pc:spChg>
        <pc:spChg chg="add del mod">
          <ac:chgData name="akhil mavoori" userId="aefa755f626f53d6" providerId="LiveId" clId="{365C33B1-DD7D-467E-AEE9-A3158CA1B4E1}" dt="2022-07-17T08:28:16.282" v="2375" actId="21"/>
          <ac:spMkLst>
            <pc:docMk/>
            <pc:sldMk cId="1358234716" sldId="259"/>
            <ac:spMk id="15" creationId="{6279F425-5134-F3DC-4DEA-AAD78FA3CBD7}"/>
          </ac:spMkLst>
        </pc:spChg>
        <pc:spChg chg="del">
          <ac:chgData name="akhil mavoori" userId="aefa755f626f53d6" providerId="LiveId" clId="{365C33B1-DD7D-467E-AEE9-A3158CA1B4E1}" dt="2022-07-17T08:26:12.133" v="2345" actId="478"/>
          <ac:spMkLst>
            <pc:docMk/>
            <pc:sldMk cId="1358234716" sldId="259"/>
            <ac:spMk id="16" creationId="{9F136B42-8E53-9860-47FD-98EEBC4DB823}"/>
          </ac:spMkLst>
        </pc:spChg>
        <pc:spChg chg="del mod">
          <ac:chgData name="akhil mavoori" userId="aefa755f626f53d6" providerId="LiveId" clId="{365C33B1-DD7D-467E-AEE9-A3158CA1B4E1}" dt="2022-07-17T08:26:41.836" v="2356"/>
          <ac:spMkLst>
            <pc:docMk/>
            <pc:sldMk cId="1358234716" sldId="259"/>
            <ac:spMk id="17" creationId="{1B1FD9F1-A56F-E133-0CA5-0A07873880BF}"/>
          </ac:spMkLst>
        </pc:spChg>
        <pc:spChg chg="del">
          <ac:chgData name="akhil mavoori" userId="aefa755f626f53d6" providerId="LiveId" clId="{365C33B1-DD7D-467E-AEE9-A3158CA1B4E1}" dt="2022-07-17T08:29:18.885" v="2387" actId="478"/>
          <ac:spMkLst>
            <pc:docMk/>
            <pc:sldMk cId="1358234716" sldId="259"/>
            <ac:spMk id="18" creationId="{D9365B0A-4DCD-9C21-240C-D8A733F06D04}"/>
          </ac:spMkLst>
        </pc:spChg>
        <pc:spChg chg="add mod">
          <ac:chgData name="akhil mavoori" userId="aefa755f626f53d6" providerId="LiveId" clId="{365C33B1-DD7D-467E-AEE9-A3158CA1B4E1}" dt="2022-07-17T11:37:29.017" v="5204"/>
          <ac:spMkLst>
            <pc:docMk/>
            <pc:sldMk cId="1358234716" sldId="259"/>
            <ac:spMk id="19" creationId="{8CC66724-23F5-E89C-914C-1B234A6791DA}"/>
          </ac:spMkLst>
        </pc:spChg>
        <pc:spChg chg="del mod">
          <ac:chgData name="akhil mavoori" userId="aefa755f626f53d6" providerId="LiveId" clId="{365C33B1-DD7D-467E-AEE9-A3158CA1B4E1}" dt="2022-07-17T08:31:09.968" v="2419" actId="478"/>
          <ac:spMkLst>
            <pc:docMk/>
            <pc:sldMk cId="1358234716" sldId="259"/>
            <ac:spMk id="20" creationId="{EDDA71F2-0FF5-10A5-DBDE-F35C6094D41D}"/>
          </ac:spMkLst>
        </pc:spChg>
        <pc:picChg chg="mod">
          <ac:chgData name="akhil mavoori" userId="aefa755f626f53d6" providerId="LiveId" clId="{365C33B1-DD7D-467E-AEE9-A3158CA1B4E1}" dt="2022-07-23T13:53:51.459" v="5254" actId="1037"/>
          <ac:picMkLst>
            <pc:docMk/>
            <pc:sldMk cId="1358234716" sldId="259"/>
            <ac:picMk id="3" creationId="{57010067-C3BE-1FDE-DEAA-9726122A2DFE}"/>
          </ac:picMkLst>
        </pc:picChg>
        <pc:picChg chg="add mod">
          <ac:chgData name="akhil mavoori" userId="aefa755f626f53d6" providerId="LiveId" clId="{365C33B1-DD7D-467E-AEE9-A3158CA1B4E1}" dt="2022-07-23T13:55:07.789" v="5274" actId="14100"/>
          <ac:picMkLst>
            <pc:docMk/>
            <pc:sldMk cId="1358234716" sldId="259"/>
            <ac:picMk id="5" creationId="{34AB81CF-F7B5-FDD2-C2D5-50598876AC59}"/>
          </ac:picMkLst>
        </pc:picChg>
        <pc:picChg chg="mod">
          <ac:chgData name="akhil mavoori" userId="aefa755f626f53d6" providerId="LiveId" clId="{365C33B1-DD7D-467E-AEE9-A3158CA1B4E1}" dt="2022-07-23T13:54:54.345" v="5266" actId="1038"/>
          <ac:picMkLst>
            <pc:docMk/>
            <pc:sldMk cId="1358234716" sldId="259"/>
            <ac:picMk id="10" creationId="{02AD102A-47ED-8734-FACF-B7C91251DF74}"/>
          </ac:picMkLst>
        </pc:picChg>
        <pc:picChg chg="del">
          <ac:chgData name="akhil mavoori" userId="aefa755f626f53d6" providerId="LiveId" clId="{365C33B1-DD7D-467E-AEE9-A3158CA1B4E1}" dt="2022-07-17T08:24:34.406" v="2336" actId="478"/>
          <ac:picMkLst>
            <pc:docMk/>
            <pc:sldMk cId="1358234716" sldId="259"/>
            <ac:picMk id="13" creationId="{5AF5AF09-4996-0427-38F1-8E49567AE11E}"/>
          </ac:picMkLst>
        </pc:picChg>
        <pc:cxnChg chg="add mod">
          <ac:chgData name="akhil mavoori" userId="aefa755f626f53d6" providerId="LiveId" clId="{365C33B1-DD7D-467E-AEE9-A3158CA1B4E1}" dt="2022-07-17T11:37:29.017" v="5204"/>
          <ac:cxnSpMkLst>
            <pc:docMk/>
            <pc:sldMk cId="1358234716" sldId="259"/>
            <ac:cxnSpMk id="21" creationId="{4FFC39B3-FB90-ED0B-9E2B-0599617E72BD}"/>
          </ac:cxnSpMkLst>
        </pc:cxnChg>
      </pc:sldChg>
      <pc:sldChg chg="addSp delSp modSp mod setBg">
        <pc:chgData name="akhil mavoori" userId="aefa755f626f53d6" providerId="LiveId" clId="{365C33B1-DD7D-467E-AEE9-A3158CA1B4E1}" dt="2022-07-17T11:37:29.017" v="5204"/>
        <pc:sldMkLst>
          <pc:docMk/>
          <pc:sldMk cId="3289076063" sldId="260"/>
        </pc:sldMkLst>
        <pc:spChg chg="add del mod">
          <ac:chgData name="akhil mavoori" userId="aefa755f626f53d6" providerId="LiveId" clId="{365C33B1-DD7D-467E-AEE9-A3158CA1B4E1}" dt="2022-07-17T08:32:13.491" v="2439" actId="478"/>
          <ac:spMkLst>
            <pc:docMk/>
            <pc:sldMk cId="3289076063" sldId="260"/>
            <ac:spMk id="2" creationId="{32F7A9C4-B08D-C6A1-401F-29C27C5F4FD4}"/>
          </ac:spMkLst>
        </pc:spChg>
        <pc:spChg chg="add mod">
          <ac:chgData name="akhil mavoori" userId="aefa755f626f53d6" providerId="LiveId" clId="{365C33B1-DD7D-467E-AEE9-A3158CA1B4E1}" dt="2022-07-17T11:37:29.017" v="5204"/>
          <ac:spMkLst>
            <pc:docMk/>
            <pc:sldMk cId="3289076063" sldId="260"/>
            <ac:spMk id="4" creationId="{6163A853-5B83-A0D9-6170-E483FF70CBCE}"/>
          </ac:spMkLst>
        </pc:spChg>
        <pc:spChg chg="add mod">
          <ac:chgData name="akhil mavoori" userId="aefa755f626f53d6" providerId="LiveId" clId="{365C33B1-DD7D-467E-AEE9-A3158CA1B4E1}" dt="2022-07-17T11:37:29.017" v="5204"/>
          <ac:spMkLst>
            <pc:docMk/>
            <pc:sldMk cId="3289076063" sldId="260"/>
            <ac:spMk id="6" creationId="{91CCD906-A4A9-BD57-C034-DC1898986677}"/>
          </ac:spMkLst>
        </pc:spChg>
        <pc:spChg chg="del mod">
          <ac:chgData name="akhil mavoori" userId="aefa755f626f53d6" providerId="LiveId" clId="{365C33B1-DD7D-467E-AEE9-A3158CA1B4E1}" dt="2022-07-17T08:31:58.077" v="2434" actId="478"/>
          <ac:spMkLst>
            <pc:docMk/>
            <pc:sldMk cId="3289076063" sldId="260"/>
            <ac:spMk id="7" creationId="{76DEAFD3-13E6-60AE-3F93-06FBC86E9C8D}"/>
          </ac:spMkLst>
        </pc:spChg>
        <pc:spChg chg="del mod">
          <ac:chgData name="akhil mavoori" userId="aefa755f626f53d6" providerId="LiveId" clId="{365C33B1-DD7D-467E-AEE9-A3158CA1B4E1}" dt="2022-07-17T08:31:58.077" v="2436"/>
          <ac:spMkLst>
            <pc:docMk/>
            <pc:sldMk cId="3289076063" sldId="260"/>
            <ac:spMk id="8" creationId="{21B2672C-D769-E7CB-ACDF-A710BEE46302}"/>
          </ac:spMkLst>
        </pc:spChg>
        <pc:spChg chg="add mod">
          <ac:chgData name="akhil mavoori" userId="aefa755f626f53d6" providerId="LiveId" clId="{365C33B1-DD7D-467E-AEE9-A3158CA1B4E1}" dt="2022-07-17T11:37:29.017" v="5204"/>
          <ac:spMkLst>
            <pc:docMk/>
            <pc:sldMk cId="3289076063" sldId="260"/>
            <ac:spMk id="9" creationId="{57216F03-CAD0-7A42-FAFF-922ABD22E535}"/>
          </ac:spMkLst>
        </pc:spChg>
        <pc:spChg chg="add mod">
          <ac:chgData name="akhil mavoori" userId="aefa755f626f53d6" providerId="LiveId" clId="{365C33B1-DD7D-467E-AEE9-A3158CA1B4E1}" dt="2022-07-17T11:37:29.017" v="5204"/>
          <ac:spMkLst>
            <pc:docMk/>
            <pc:sldMk cId="3289076063" sldId="260"/>
            <ac:spMk id="10" creationId="{DFF1FC6C-5D69-D4FA-C2D5-96F8AC81A44A}"/>
          </ac:spMkLst>
        </pc:spChg>
        <pc:spChg chg="del mod">
          <ac:chgData name="akhil mavoori" userId="aefa755f626f53d6" providerId="LiveId" clId="{365C33B1-DD7D-467E-AEE9-A3158CA1B4E1}" dt="2022-07-17T08:34:06.523" v="2478" actId="478"/>
          <ac:spMkLst>
            <pc:docMk/>
            <pc:sldMk cId="3289076063" sldId="260"/>
            <ac:spMk id="12" creationId="{D3A913CD-223A-6696-639F-6F995A35F7B3}"/>
          </ac:spMkLst>
        </pc:spChg>
        <pc:spChg chg="del mod">
          <ac:chgData name="akhil mavoori" userId="aefa755f626f53d6" providerId="LiveId" clId="{365C33B1-DD7D-467E-AEE9-A3158CA1B4E1}" dt="2022-07-17T08:34:03.296" v="2477" actId="478"/>
          <ac:spMkLst>
            <pc:docMk/>
            <pc:sldMk cId="3289076063" sldId="260"/>
            <ac:spMk id="13" creationId="{A0ACF1B2-7FEC-EA1D-3B8F-31796CB02C23}"/>
          </ac:spMkLst>
        </pc:spChg>
        <pc:picChg chg="mod">
          <ac:chgData name="akhil mavoori" userId="aefa755f626f53d6" providerId="LiveId" clId="{365C33B1-DD7D-467E-AEE9-A3158CA1B4E1}" dt="2022-07-17T11:37:29.017" v="5204"/>
          <ac:picMkLst>
            <pc:docMk/>
            <pc:sldMk cId="3289076063" sldId="260"/>
            <ac:picMk id="3" creationId="{F533DB58-ED40-57C6-0F1C-3CA5B599FE86}"/>
          </ac:picMkLst>
        </pc:picChg>
        <pc:picChg chg="mod">
          <ac:chgData name="akhil mavoori" userId="aefa755f626f53d6" providerId="LiveId" clId="{365C33B1-DD7D-467E-AEE9-A3158CA1B4E1}" dt="2022-07-17T11:37:29.017" v="5204"/>
          <ac:picMkLst>
            <pc:docMk/>
            <pc:sldMk cId="3289076063" sldId="260"/>
            <ac:picMk id="5" creationId="{BE14C3CB-4B98-23B2-5A05-4D106A58AC48}"/>
          </ac:picMkLst>
        </pc:picChg>
      </pc:sldChg>
      <pc:sldChg chg="addSp delSp modSp mod setBg">
        <pc:chgData name="akhil mavoori" userId="aefa755f626f53d6" providerId="LiveId" clId="{365C33B1-DD7D-467E-AEE9-A3158CA1B4E1}" dt="2022-07-17T11:37:29.017" v="5204"/>
        <pc:sldMkLst>
          <pc:docMk/>
          <pc:sldMk cId="3135571318" sldId="262"/>
        </pc:sldMkLst>
        <pc:spChg chg="mod">
          <ac:chgData name="akhil mavoori" userId="aefa755f626f53d6" providerId="LiveId" clId="{365C33B1-DD7D-467E-AEE9-A3158CA1B4E1}" dt="2022-07-17T11:37:29.017" v="5204"/>
          <ac:spMkLst>
            <pc:docMk/>
            <pc:sldMk cId="3135571318" sldId="262"/>
            <ac:spMk id="4" creationId="{6712EF39-E489-2630-E2FD-59498219E498}"/>
          </ac:spMkLst>
        </pc:spChg>
        <pc:spChg chg="mod">
          <ac:chgData name="akhil mavoori" userId="aefa755f626f53d6" providerId="LiveId" clId="{365C33B1-DD7D-467E-AEE9-A3158CA1B4E1}" dt="2022-07-17T11:37:29.017" v="5204"/>
          <ac:spMkLst>
            <pc:docMk/>
            <pc:sldMk cId="3135571318" sldId="262"/>
            <ac:spMk id="8" creationId="{FFBDE5A2-4F99-DA3F-1A37-1C6C49F57122}"/>
          </ac:spMkLst>
        </pc:spChg>
        <pc:spChg chg="mod">
          <ac:chgData name="akhil mavoori" userId="aefa755f626f53d6" providerId="LiveId" clId="{365C33B1-DD7D-467E-AEE9-A3158CA1B4E1}" dt="2022-07-17T11:37:29.017" v="5204"/>
          <ac:spMkLst>
            <pc:docMk/>
            <pc:sldMk cId="3135571318" sldId="262"/>
            <ac:spMk id="11" creationId="{4DAC73F5-AD19-17C2-D840-663117AAA37C}"/>
          </ac:spMkLst>
        </pc:spChg>
        <pc:spChg chg="mod">
          <ac:chgData name="akhil mavoori" userId="aefa755f626f53d6" providerId="LiveId" clId="{365C33B1-DD7D-467E-AEE9-A3158CA1B4E1}" dt="2022-07-17T11:37:29.017" v="5204"/>
          <ac:spMkLst>
            <pc:docMk/>
            <pc:sldMk cId="3135571318" sldId="262"/>
            <ac:spMk id="14" creationId="{43A9D43F-D1E3-8C45-D488-569C8781B695}"/>
          </ac:spMkLst>
        </pc:spChg>
        <pc:spChg chg="mod">
          <ac:chgData name="akhil mavoori" userId="aefa755f626f53d6" providerId="LiveId" clId="{365C33B1-DD7D-467E-AEE9-A3158CA1B4E1}" dt="2022-07-17T11:37:29.017" v="5204"/>
          <ac:spMkLst>
            <pc:docMk/>
            <pc:sldMk cId="3135571318" sldId="262"/>
            <ac:spMk id="17" creationId="{960C151E-E111-2624-C3B8-DC4D01D56590}"/>
          </ac:spMkLst>
        </pc:spChg>
        <pc:spChg chg="del">
          <ac:chgData name="akhil mavoori" userId="aefa755f626f53d6" providerId="LiveId" clId="{365C33B1-DD7D-467E-AEE9-A3158CA1B4E1}" dt="2022-07-17T08:40:16.807" v="2610" actId="478"/>
          <ac:spMkLst>
            <pc:docMk/>
            <pc:sldMk cId="3135571318" sldId="262"/>
            <ac:spMk id="18" creationId="{3A8D2119-E3D1-5816-B4C2-4E9ED4DFBBE7}"/>
          </ac:spMkLst>
        </pc:spChg>
        <pc:spChg chg="mod">
          <ac:chgData name="akhil mavoori" userId="aefa755f626f53d6" providerId="LiveId" clId="{365C33B1-DD7D-467E-AEE9-A3158CA1B4E1}" dt="2022-07-17T11:37:29.017" v="5204"/>
          <ac:spMkLst>
            <pc:docMk/>
            <pc:sldMk cId="3135571318" sldId="262"/>
            <ac:spMk id="19" creationId="{83A57535-4070-DD15-A88C-31C31E99F87D}"/>
          </ac:spMkLst>
        </pc:spChg>
        <pc:spChg chg="del mod">
          <ac:chgData name="akhil mavoori" userId="aefa755f626f53d6" providerId="LiveId" clId="{365C33B1-DD7D-467E-AEE9-A3158CA1B4E1}" dt="2022-07-17T08:41:25.558" v="2635" actId="478"/>
          <ac:spMkLst>
            <pc:docMk/>
            <pc:sldMk cId="3135571318" sldId="262"/>
            <ac:spMk id="20" creationId="{BFC2EA81-41DB-57C7-0927-15D7A2AD3D0B}"/>
          </ac:spMkLst>
        </pc:spChg>
        <pc:graphicFrameChg chg="mod">
          <ac:chgData name="akhil mavoori" userId="aefa755f626f53d6" providerId="LiveId" clId="{365C33B1-DD7D-467E-AEE9-A3158CA1B4E1}" dt="2022-07-17T11:37:29.017" v="5204"/>
          <ac:graphicFrameMkLst>
            <pc:docMk/>
            <pc:sldMk cId="3135571318" sldId="262"/>
            <ac:graphicFrameMk id="3" creationId="{57E3B5C3-E92A-2DBA-B68C-2A9BACDB6331}"/>
          </ac:graphicFrameMkLst>
        </pc:graphicFrameChg>
        <pc:picChg chg="add mod">
          <ac:chgData name="akhil mavoori" userId="aefa755f626f53d6" providerId="LiveId" clId="{365C33B1-DD7D-467E-AEE9-A3158CA1B4E1}" dt="2022-07-17T11:37:29.017" v="5204"/>
          <ac:picMkLst>
            <pc:docMk/>
            <pc:sldMk cId="3135571318" sldId="262"/>
            <ac:picMk id="5" creationId="{9A0EE50C-9DCF-26EA-8C61-D6B2422D2C66}"/>
          </ac:picMkLst>
        </pc:picChg>
        <pc:picChg chg="del">
          <ac:chgData name="akhil mavoori" userId="aefa755f626f53d6" providerId="LiveId" clId="{365C33B1-DD7D-467E-AEE9-A3158CA1B4E1}" dt="2022-07-17T08:37:35.181" v="2563" actId="478"/>
          <ac:picMkLst>
            <pc:docMk/>
            <pc:sldMk cId="3135571318" sldId="262"/>
            <ac:picMk id="6" creationId="{832E4655-7711-3E82-DD3F-D5904FE18163}"/>
          </ac:picMkLst>
        </pc:picChg>
        <pc:picChg chg="add mod">
          <ac:chgData name="akhil mavoori" userId="aefa755f626f53d6" providerId="LiveId" clId="{365C33B1-DD7D-467E-AEE9-A3158CA1B4E1}" dt="2022-07-17T11:37:29.017" v="5204"/>
          <ac:picMkLst>
            <pc:docMk/>
            <pc:sldMk cId="3135571318" sldId="262"/>
            <ac:picMk id="9" creationId="{635310F1-1A59-081B-CEA7-67EB0554B73D}"/>
          </ac:picMkLst>
        </pc:picChg>
        <pc:picChg chg="mod">
          <ac:chgData name="akhil mavoori" userId="aefa755f626f53d6" providerId="LiveId" clId="{365C33B1-DD7D-467E-AEE9-A3158CA1B4E1}" dt="2022-07-17T11:37:29.017" v="5204"/>
          <ac:picMkLst>
            <pc:docMk/>
            <pc:sldMk cId="3135571318" sldId="262"/>
            <ac:picMk id="10" creationId="{3B0C6A44-65BA-7159-90A2-3A3D9264F267}"/>
          </ac:picMkLst>
        </pc:picChg>
        <pc:picChg chg="mod">
          <ac:chgData name="akhil mavoori" userId="aefa755f626f53d6" providerId="LiveId" clId="{365C33B1-DD7D-467E-AEE9-A3158CA1B4E1}" dt="2022-07-17T11:37:29.017" v="5204"/>
          <ac:picMkLst>
            <pc:docMk/>
            <pc:sldMk cId="3135571318" sldId="262"/>
            <ac:picMk id="13" creationId="{19868CC5-5F8A-C682-46AB-47FE66DE58DA}"/>
          </ac:picMkLst>
        </pc:picChg>
        <pc:picChg chg="add mod">
          <ac:chgData name="akhil mavoori" userId="aefa755f626f53d6" providerId="LiveId" clId="{365C33B1-DD7D-467E-AEE9-A3158CA1B4E1}" dt="2022-07-17T11:37:29.017" v="5204"/>
          <ac:picMkLst>
            <pc:docMk/>
            <pc:sldMk cId="3135571318" sldId="262"/>
            <ac:picMk id="15" creationId="{198FEED4-E49A-7C91-B599-FA564B5CA290}"/>
          </ac:picMkLst>
        </pc:picChg>
        <pc:picChg chg="del">
          <ac:chgData name="akhil mavoori" userId="aefa755f626f53d6" providerId="LiveId" clId="{365C33B1-DD7D-467E-AEE9-A3158CA1B4E1}" dt="2022-07-17T08:39:07.467" v="2592" actId="478"/>
          <ac:picMkLst>
            <pc:docMk/>
            <pc:sldMk cId="3135571318" sldId="262"/>
            <ac:picMk id="16" creationId="{CDADC8E4-8A14-B493-AFB0-18183B500414}"/>
          </ac:picMkLst>
        </pc:picChg>
        <pc:picChg chg="add mod">
          <ac:chgData name="akhil mavoori" userId="aefa755f626f53d6" providerId="LiveId" clId="{365C33B1-DD7D-467E-AEE9-A3158CA1B4E1}" dt="2022-07-17T11:37:29.017" v="5204"/>
          <ac:picMkLst>
            <pc:docMk/>
            <pc:sldMk cId="3135571318" sldId="262"/>
            <ac:picMk id="22" creationId="{6BE9E0F2-1150-F7D2-708D-55851FA1F2F3}"/>
          </ac:picMkLst>
        </pc:picChg>
      </pc:sldChg>
      <pc:sldChg chg="addSp delSp modSp new mod setBg addCm delCm modCm modNotes">
        <pc:chgData name="akhil mavoori" userId="aefa755f626f53d6" providerId="LiveId" clId="{365C33B1-DD7D-467E-AEE9-A3158CA1B4E1}" dt="2022-07-17T11:37:29.017" v="5204"/>
        <pc:sldMkLst>
          <pc:docMk/>
          <pc:sldMk cId="2179669929" sldId="263"/>
        </pc:sldMkLst>
        <pc:spChg chg="add del mod">
          <ac:chgData name="akhil mavoori" userId="aefa755f626f53d6" providerId="LiveId" clId="{365C33B1-DD7D-467E-AEE9-A3158CA1B4E1}" dt="2022-07-17T11:37:29.017" v="5204"/>
          <ac:spMkLst>
            <pc:docMk/>
            <pc:sldMk cId="2179669929" sldId="263"/>
            <ac:spMk id="10" creationId="{1A381A98-29C0-E17D-2940-176C41939D5D}"/>
          </ac:spMkLst>
        </pc:spChg>
        <pc:spChg chg="add del mod">
          <ac:chgData name="akhil mavoori" userId="aefa755f626f53d6" providerId="LiveId" clId="{365C33B1-DD7D-467E-AEE9-A3158CA1B4E1}" dt="2022-07-13T12:26:07.584" v="146"/>
          <ac:spMkLst>
            <pc:docMk/>
            <pc:sldMk cId="2179669929" sldId="263"/>
            <ac:spMk id="11" creationId="{B6374ACA-CDC1-272E-92A4-6240B2885AE4}"/>
          </ac:spMkLst>
        </pc:spChg>
        <pc:spChg chg="add del mod">
          <ac:chgData name="akhil mavoori" userId="aefa755f626f53d6" providerId="LiveId" clId="{365C33B1-DD7D-467E-AEE9-A3158CA1B4E1}" dt="2022-07-13T12:31:07.802" v="394" actId="478"/>
          <ac:spMkLst>
            <pc:docMk/>
            <pc:sldMk cId="2179669929" sldId="263"/>
            <ac:spMk id="12" creationId="{352F9533-6AC0-D0E5-4484-05A0C50B5AA7}"/>
          </ac:spMkLst>
        </pc:spChg>
        <pc:spChg chg="add del mod">
          <ac:chgData name="akhil mavoori" userId="aefa755f626f53d6" providerId="LiveId" clId="{365C33B1-DD7D-467E-AEE9-A3158CA1B4E1}" dt="2022-07-13T12:32:17.002" v="406" actId="478"/>
          <ac:spMkLst>
            <pc:docMk/>
            <pc:sldMk cId="2179669929" sldId="263"/>
            <ac:spMk id="13" creationId="{B0ABB085-9313-90E6-A8A1-0F44775F8B8F}"/>
          </ac:spMkLst>
        </pc:spChg>
        <pc:spChg chg="add mod">
          <ac:chgData name="akhil mavoori" userId="aefa755f626f53d6" providerId="LiveId" clId="{365C33B1-DD7D-467E-AEE9-A3158CA1B4E1}" dt="2022-07-17T11:37:29.017" v="5204"/>
          <ac:spMkLst>
            <pc:docMk/>
            <pc:sldMk cId="2179669929" sldId="263"/>
            <ac:spMk id="14" creationId="{8E0D76BD-3EC6-6B19-36E3-10DB50297961}"/>
          </ac:spMkLst>
        </pc:spChg>
        <pc:spChg chg="add mod">
          <ac:chgData name="akhil mavoori" userId="aefa755f626f53d6" providerId="LiveId" clId="{365C33B1-DD7D-467E-AEE9-A3158CA1B4E1}" dt="2022-07-17T11:37:29.017" v="5204"/>
          <ac:spMkLst>
            <pc:docMk/>
            <pc:sldMk cId="2179669929" sldId="263"/>
            <ac:spMk id="15" creationId="{9DAD90FE-C07C-D649-01BD-F91B0481A124}"/>
          </ac:spMkLst>
        </pc:spChg>
        <pc:spChg chg="add mod">
          <ac:chgData name="akhil mavoori" userId="aefa755f626f53d6" providerId="LiveId" clId="{365C33B1-DD7D-467E-AEE9-A3158CA1B4E1}" dt="2022-07-17T11:37:29.017" v="5204"/>
          <ac:spMkLst>
            <pc:docMk/>
            <pc:sldMk cId="2179669929" sldId="263"/>
            <ac:spMk id="16" creationId="{A01B0686-E25E-F688-CA32-4264196126B1}"/>
          </ac:spMkLst>
        </pc:spChg>
        <pc:spChg chg="add del mod ord">
          <ac:chgData name="akhil mavoori" userId="aefa755f626f53d6" providerId="LiveId" clId="{365C33B1-DD7D-467E-AEE9-A3158CA1B4E1}" dt="2022-07-13T12:50:32.750" v="888" actId="478"/>
          <ac:spMkLst>
            <pc:docMk/>
            <pc:sldMk cId="2179669929" sldId="263"/>
            <ac:spMk id="17" creationId="{C1D0E405-7BE5-1709-932A-B375FC617526}"/>
          </ac:spMkLst>
        </pc:spChg>
        <pc:spChg chg="add mod">
          <ac:chgData name="akhil mavoori" userId="aefa755f626f53d6" providerId="LiveId" clId="{365C33B1-DD7D-467E-AEE9-A3158CA1B4E1}" dt="2022-07-17T11:37:29.017" v="5204"/>
          <ac:spMkLst>
            <pc:docMk/>
            <pc:sldMk cId="2179669929" sldId="263"/>
            <ac:spMk id="18" creationId="{041CCA29-547C-97AE-7400-69796027EDEA}"/>
          </ac:spMkLst>
        </pc:spChg>
        <pc:picChg chg="add del mod">
          <ac:chgData name="akhil mavoori" userId="aefa755f626f53d6" providerId="LiveId" clId="{365C33B1-DD7D-467E-AEE9-A3158CA1B4E1}" dt="2022-07-13T12:17:22.857" v="77" actId="478"/>
          <ac:picMkLst>
            <pc:docMk/>
            <pc:sldMk cId="2179669929" sldId="263"/>
            <ac:picMk id="3" creationId="{BB0F2FF4-7821-1262-5DB0-6D051210ED31}"/>
          </ac:picMkLst>
        </pc:picChg>
        <pc:picChg chg="add del mod">
          <ac:chgData name="akhil mavoori" userId="aefa755f626f53d6" providerId="LiveId" clId="{365C33B1-DD7D-467E-AEE9-A3158CA1B4E1}" dt="2022-07-13T12:17:48.006" v="80" actId="478"/>
          <ac:picMkLst>
            <pc:docMk/>
            <pc:sldMk cId="2179669929" sldId="263"/>
            <ac:picMk id="5" creationId="{A84047D1-1380-097D-9B51-B434D261AA19}"/>
          </ac:picMkLst>
        </pc:picChg>
        <pc:picChg chg="add del mod">
          <ac:chgData name="akhil mavoori" userId="aefa755f626f53d6" providerId="LiveId" clId="{365C33B1-DD7D-467E-AEE9-A3158CA1B4E1}" dt="2022-07-13T12:21:09.295" v="85" actId="478"/>
          <ac:picMkLst>
            <pc:docMk/>
            <pc:sldMk cId="2179669929" sldId="263"/>
            <ac:picMk id="7" creationId="{FA73F837-C6BA-B479-6AE4-256D669D732F}"/>
          </ac:picMkLst>
        </pc:picChg>
        <pc:picChg chg="add mod">
          <ac:chgData name="akhil mavoori" userId="aefa755f626f53d6" providerId="LiveId" clId="{365C33B1-DD7D-467E-AEE9-A3158CA1B4E1}" dt="2022-07-17T11:37:29.017" v="5204"/>
          <ac:picMkLst>
            <pc:docMk/>
            <pc:sldMk cId="2179669929" sldId="263"/>
            <ac:picMk id="9" creationId="{96FFC8CB-1868-9E07-C162-3FA80888CB94}"/>
          </ac:picMkLst>
        </pc:picChg>
      </pc:sldChg>
      <pc:sldChg chg="addSp delSp modSp new mod setBg modNotes">
        <pc:chgData name="akhil mavoori" userId="aefa755f626f53d6" providerId="LiveId" clId="{365C33B1-DD7D-467E-AEE9-A3158CA1B4E1}" dt="2022-07-23T14:03:57.800" v="5275" actId="1035"/>
        <pc:sldMkLst>
          <pc:docMk/>
          <pc:sldMk cId="3138055715" sldId="264"/>
        </pc:sldMkLst>
        <pc:spChg chg="add del mod">
          <ac:chgData name="akhil mavoori" userId="aefa755f626f53d6" providerId="LiveId" clId="{365C33B1-DD7D-467E-AEE9-A3158CA1B4E1}" dt="2022-07-13T13:06:38.912" v="1038" actId="478"/>
          <ac:spMkLst>
            <pc:docMk/>
            <pc:sldMk cId="3138055715" sldId="264"/>
            <ac:spMk id="4" creationId="{F6B8019D-AB79-A786-44C4-F8979F6C56BE}"/>
          </ac:spMkLst>
        </pc:spChg>
        <pc:spChg chg="add del">
          <ac:chgData name="akhil mavoori" userId="aefa755f626f53d6" providerId="LiveId" clId="{365C33B1-DD7D-467E-AEE9-A3158CA1B4E1}" dt="2022-07-13T13:07:23.019" v="1041" actId="478"/>
          <ac:spMkLst>
            <pc:docMk/>
            <pc:sldMk cId="3138055715" sldId="264"/>
            <ac:spMk id="5" creationId="{5FB09B7C-5BDB-F0EB-431C-78ACD6D7B057}"/>
          </ac:spMkLst>
        </pc:spChg>
        <pc:spChg chg="add mod">
          <ac:chgData name="akhil mavoori" userId="aefa755f626f53d6" providerId="LiveId" clId="{365C33B1-DD7D-467E-AEE9-A3158CA1B4E1}" dt="2022-07-17T11:37:29.017" v="5204"/>
          <ac:spMkLst>
            <pc:docMk/>
            <pc:sldMk cId="3138055715" sldId="264"/>
            <ac:spMk id="6" creationId="{AA4C947B-36F1-7D39-8594-EE1A17634EE0}"/>
          </ac:spMkLst>
        </pc:spChg>
        <pc:spChg chg="add mod">
          <ac:chgData name="akhil mavoori" userId="aefa755f626f53d6" providerId="LiveId" clId="{365C33B1-DD7D-467E-AEE9-A3158CA1B4E1}" dt="2022-07-17T11:37:29.017" v="5204"/>
          <ac:spMkLst>
            <pc:docMk/>
            <pc:sldMk cId="3138055715" sldId="264"/>
            <ac:spMk id="7" creationId="{15F8CE30-FB83-B5AB-C2D1-0732F6324061}"/>
          </ac:spMkLst>
        </pc:spChg>
        <pc:spChg chg="add mod">
          <ac:chgData name="akhil mavoori" userId="aefa755f626f53d6" providerId="LiveId" clId="{365C33B1-DD7D-467E-AEE9-A3158CA1B4E1}" dt="2022-07-17T11:37:29.017" v="5204"/>
          <ac:spMkLst>
            <pc:docMk/>
            <pc:sldMk cId="3138055715" sldId="264"/>
            <ac:spMk id="8" creationId="{30116F2E-67BF-3FFD-28BF-D1FB4778E2B4}"/>
          </ac:spMkLst>
        </pc:spChg>
        <pc:spChg chg="add mod">
          <ac:chgData name="akhil mavoori" userId="aefa755f626f53d6" providerId="LiveId" clId="{365C33B1-DD7D-467E-AEE9-A3158CA1B4E1}" dt="2022-07-17T11:37:29.017" v="5204"/>
          <ac:spMkLst>
            <pc:docMk/>
            <pc:sldMk cId="3138055715" sldId="264"/>
            <ac:spMk id="9" creationId="{EC0E51EC-6A8E-01AB-406F-35A81C22FBFC}"/>
          </ac:spMkLst>
        </pc:spChg>
        <pc:spChg chg="add del mod">
          <ac:chgData name="akhil mavoori" userId="aefa755f626f53d6" providerId="LiveId" clId="{365C33B1-DD7D-467E-AEE9-A3158CA1B4E1}" dt="2022-07-17T11:37:29.017" v="5204"/>
          <ac:spMkLst>
            <pc:docMk/>
            <pc:sldMk cId="3138055715" sldId="264"/>
            <ac:spMk id="53" creationId="{46531235-10D8-D2B7-68AA-0F843EFDA6DF}"/>
          </ac:spMkLst>
        </pc:spChg>
        <pc:picChg chg="add del mod">
          <ac:chgData name="akhil mavoori" userId="aefa755f626f53d6" providerId="LiveId" clId="{365C33B1-DD7D-467E-AEE9-A3158CA1B4E1}" dt="2022-07-13T13:49:55.572" v="1464" actId="478"/>
          <ac:picMkLst>
            <pc:docMk/>
            <pc:sldMk cId="3138055715" sldId="264"/>
            <ac:picMk id="3" creationId="{0906F8C3-9641-CD58-43CC-D77268AC2276}"/>
          </ac:picMkLst>
        </pc:picChg>
        <pc:picChg chg="add mod">
          <ac:chgData name="akhil mavoori" userId="aefa755f626f53d6" providerId="LiveId" clId="{365C33B1-DD7D-467E-AEE9-A3158CA1B4E1}" dt="2022-07-17T11:37:29.017" v="5204"/>
          <ac:picMkLst>
            <pc:docMk/>
            <pc:sldMk cId="3138055715" sldId="264"/>
            <ac:picMk id="55" creationId="{E94B1B0F-FF74-61A2-BCF6-EBFF9B04C9E4}"/>
          </ac:picMkLst>
        </pc:picChg>
        <pc:cxnChg chg="add mod">
          <ac:chgData name="akhil mavoori" userId="aefa755f626f53d6" providerId="LiveId" clId="{365C33B1-DD7D-467E-AEE9-A3158CA1B4E1}" dt="2022-07-17T11:37:29.017" v="5204"/>
          <ac:cxnSpMkLst>
            <pc:docMk/>
            <pc:sldMk cId="3138055715" sldId="264"/>
            <ac:cxnSpMk id="3" creationId="{EFE202FE-9F80-C11B-BB8D-32F7A1819DBA}"/>
          </ac:cxnSpMkLst>
        </pc:cxnChg>
        <pc:cxnChg chg="add del mod">
          <ac:chgData name="akhil mavoori" userId="aefa755f626f53d6" providerId="LiveId" clId="{365C33B1-DD7D-467E-AEE9-A3158CA1B4E1}" dt="2022-07-13T13:17:25.015" v="1133" actId="478"/>
          <ac:cxnSpMkLst>
            <pc:docMk/>
            <pc:sldMk cId="3138055715" sldId="264"/>
            <ac:cxnSpMk id="4" creationId="{4A7DC530-302B-E4C1-2BE8-771D19B28B30}"/>
          </ac:cxnSpMkLst>
        </pc:cxnChg>
        <pc:cxnChg chg="add mod">
          <ac:chgData name="akhil mavoori" userId="aefa755f626f53d6" providerId="LiveId" clId="{365C33B1-DD7D-467E-AEE9-A3158CA1B4E1}" dt="2022-07-23T14:03:57.800" v="5275" actId="1035"/>
          <ac:cxnSpMkLst>
            <pc:docMk/>
            <pc:sldMk cId="3138055715" sldId="264"/>
            <ac:cxnSpMk id="12" creationId="{DF443393-344A-2E71-B3B4-D523710980ED}"/>
          </ac:cxnSpMkLst>
        </pc:cxnChg>
        <pc:cxnChg chg="add del">
          <ac:chgData name="akhil mavoori" userId="aefa755f626f53d6" providerId="LiveId" clId="{365C33B1-DD7D-467E-AEE9-A3158CA1B4E1}" dt="2022-07-13T13:19:35.990" v="1145" actId="478"/>
          <ac:cxnSpMkLst>
            <pc:docMk/>
            <pc:sldMk cId="3138055715" sldId="264"/>
            <ac:cxnSpMk id="17" creationId="{98AA5EAF-8233-63D3-CC6B-DB975593E269}"/>
          </ac:cxnSpMkLst>
        </pc:cxnChg>
        <pc:cxnChg chg="add del mod">
          <ac:chgData name="akhil mavoori" userId="aefa755f626f53d6" providerId="LiveId" clId="{365C33B1-DD7D-467E-AEE9-A3158CA1B4E1}" dt="2022-07-13T13:52:44.326" v="1531" actId="478"/>
          <ac:cxnSpMkLst>
            <pc:docMk/>
            <pc:sldMk cId="3138055715" sldId="264"/>
            <ac:cxnSpMk id="20" creationId="{A6FB7102-F4E9-F6FA-55EE-5D706F15D005}"/>
          </ac:cxnSpMkLst>
        </pc:cxnChg>
        <pc:cxnChg chg="add del mod">
          <ac:chgData name="akhil mavoori" userId="aefa755f626f53d6" providerId="LiveId" clId="{365C33B1-DD7D-467E-AEE9-A3158CA1B4E1}" dt="2022-07-13T13:44:33.960" v="1327" actId="478"/>
          <ac:cxnSpMkLst>
            <pc:docMk/>
            <pc:sldMk cId="3138055715" sldId="264"/>
            <ac:cxnSpMk id="24" creationId="{3ED6C989-39C4-74D4-E26F-F6A096531E92}"/>
          </ac:cxnSpMkLst>
        </pc:cxnChg>
        <pc:cxnChg chg="add mod">
          <ac:chgData name="akhil mavoori" userId="aefa755f626f53d6" providerId="LiveId" clId="{365C33B1-DD7D-467E-AEE9-A3158CA1B4E1}" dt="2022-07-17T11:37:29.017" v="5204"/>
          <ac:cxnSpMkLst>
            <pc:docMk/>
            <pc:sldMk cId="3138055715" sldId="264"/>
            <ac:cxnSpMk id="28" creationId="{92A23FAB-2BB7-A59A-6B22-0DC74C4731F5}"/>
          </ac:cxnSpMkLst>
        </pc:cxnChg>
        <pc:cxnChg chg="add del mod">
          <ac:chgData name="akhil mavoori" userId="aefa755f626f53d6" providerId="LiveId" clId="{365C33B1-DD7D-467E-AEE9-A3158CA1B4E1}" dt="2022-07-13T13:26:47.038" v="1172" actId="478"/>
          <ac:cxnSpMkLst>
            <pc:docMk/>
            <pc:sldMk cId="3138055715" sldId="264"/>
            <ac:cxnSpMk id="31" creationId="{54D0D094-A2A8-EE2F-CE57-98B964E711AC}"/>
          </ac:cxnSpMkLst>
        </pc:cxnChg>
        <pc:cxnChg chg="add del mod">
          <ac:chgData name="akhil mavoori" userId="aefa755f626f53d6" providerId="LiveId" clId="{365C33B1-DD7D-467E-AEE9-A3158CA1B4E1}" dt="2022-07-13T13:52:33.940" v="1528" actId="478"/>
          <ac:cxnSpMkLst>
            <pc:docMk/>
            <pc:sldMk cId="3138055715" sldId="264"/>
            <ac:cxnSpMk id="37" creationId="{37233D12-1877-F944-C0B5-2B2DF091ADC7}"/>
          </ac:cxnSpMkLst>
        </pc:cxnChg>
        <pc:cxnChg chg="add del mod">
          <ac:chgData name="akhil mavoori" userId="aefa755f626f53d6" providerId="LiveId" clId="{365C33B1-DD7D-467E-AEE9-A3158CA1B4E1}" dt="2022-07-13T13:52:29.163" v="1526" actId="478"/>
          <ac:cxnSpMkLst>
            <pc:docMk/>
            <pc:sldMk cId="3138055715" sldId="264"/>
            <ac:cxnSpMk id="52" creationId="{896C3BB4-5084-7EA7-46CF-8E16CB1335BC}"/>
          </ac:cxnSpMkLst>
        </pc:cxnChg>
        <pc:cxnChg chg="add mod">
          <ac:chgData name="akhil mavoori" userId="aefa755f626f53d6" providerId="LiveId" clId="{365C33B1-DD7D-467E-AEE9-A3158CA1B4E1}" dt="2022-07-17T11:37:29.017" v="5204"/>
          <ac:cxnSpMkLst>
            <pc:docMk/>
            <pc:sldMk cId="3138055715" sldId="264"/>
            <ac:cxnSpMk id="57" creationId="{929F56B5-4165-3285-96B7-9A736950A40A}"/>
          </ac:cxnSpMkLst>
        </pc:cxnChg>
        <pc:cxnChg chg="add del">
          <ac:chgData name="akhil mavoori" userId="aefa755f626f53d6" providerId="LiveId" clId="{365C33B1-DD7D-467E-AEE9-A3158CA1B4E1}" dt="2022-07-13T13:53:26.336" v="1539" actId="478"/>
          <ac:cxnSpMkLst>
            <pc:docMk/>
            <pc:sldMk cId="3138055715" sldId="264"/>
            <ac:cxnSpMk id="59" creationId="{A2BB78F3-9E70-3DA6-897B-31E40121B97E}"/>
          </ac:cxnSpMkLst>
        </pc:cxnChg>
        <pc:cxnChg chg="add mod">
          <ac:chgData name="akhil mavoori" userId="aefa755f626f53d6" providerId="LiveId" clId="{365C33B1-DD7D-467E-AEE9-A3158CA1B4E1}" dt="2022-07-17T11:37:29.017" v="5204"/>
          <ac:cxnSpMkLst>
            <pc:docMk/>
            <pc:sldMk cId="3138055715" sldId="264"/>
            <ac:cxnSpMk id="61" creationId="{B8AADF53-477C-5526-98D3-2ACFE9F00777}"/>
          </ac:cxnSpMkLst>
        </pc:cxnChg>
        <pc:cxnChg chg="add del mod">
          <ac:chgData name="akhil mavoori" userId="aefa755f626f53d6" providerId="LiveId" clId="{365C33B1-DD7D-467E-AEE9-A3158CA1B4E1}" dt="2022-07-13T13:58:04.609" v="1644" actId="478"/>
          <ac:cxnSpMkLst>
            <pc:docMk/>
            <pc:sldMk cId="3138055715" sldId="264"/>
            <ac:cxnSpMk id="63" creationId="{84A967E6-0DE4-9565-F34E-DEB2B239A57E}"/>
          </ac:cxnSpMkLst>
        </pc:cxnChg>
        <pc:cxnChg chg="add mod">
          <ac:chgData name="akhil mavoori" userId="aefa755f626f53d6" providerId="LiveId" clId="{365C33B1-DD7D-467E-AEE9-A3158CA1B4E1}" dt="2022-07-17T11:37:29.017" v="5204"/>
          <ac:cxnSpMkLst>
            <pc:docMk/>
            <pc:sldMk cId="3138055715" sldId="264"/>
            <ac:cxnSpMk id="90" creationId="{119F375F-7080-74BF-D094-74DCE966539E}"/>
          </ac:cxnSpMkLst>
        </pc:cxnChg>
        <pc:cxnChg chg="add del">
          <ac:chgData name="akhil mavoori" userId="aefa755f626f53d6" providerId="LiveId" clId="{365C33B1-DD7D-467E-AEE9-A3158CA1B4E1}" dt="2022-07-13T13:58:30.727" v="1649" actId="478"/>
          <ac:cxnSpMkLst>
            <pc:docMk/>
            <pc:sldMk cId="3138055715" sldId="264"/>
            <ac:cxnSpMk id="92" creationId="{851BC090-3CC9-195A-D0AA-B7CBA9924533}"/>
          </ac:cxnSpMkLst>
        </pc:cxnChg>
        <pc:cxnChg chg="add mod">
          <ac:chgData name="akhil mavoori" userId="aefa755f626f53d6" providerId="LiveId" clId="{365C33B1-DD7D-467E-AEE9-A3158CA1B4E1}" dt="2022-07-17T11:37:29.017" v="5204"/>
          <ac:cxnSpMkLst>
            <pc:docMk/>
            <pc:sldMk cId="3138055715" sldId="264"/>
            <ac:cxnSpMk id="95" creationId="{E5FEEF13-2448-94E7-BC9B-A1A4BD4907C5}"/>
          </ac:cxnSpMkLst>
        </pc:cxnChg>
        <pc:cxnChg chg="add del mod">
          <ac:chgData name="akhil mavoori" userId="aefa755f626f53d6" providerId="LiveId" clId="{365C33B1-DD7D-467E-AEE9-A3158CA1B4E1}" dt="2022-07-13T13:59:54.860" v="1669" actId="478"/>
          <ac:cxnSpMkLst>
            <pc:docMk/>
            <pc:sldMk cId="3138055715" sldId="264"/>
            <ac:cxnSpMk id="98" creationId="{1469BB44-2E97-A205-C473-0DBF5D7FAA5D}"/>
          </ac:cxnSpMkLst>
        </pc:cxnChg>
        <pc:cxnChg chg="add mod">
          <ac:chgData name="akhil mavoori" userId="aefa755f626f53d6" providerId="LiveId" clId="{365C33B1-DD7D-467E-AEE9-A3158CA1B4E1}" dt="2022-07-17T11:37:29.017" v="5204"/>
          <ac:cxnSpMkLst>
            <pc:docMk/>
            <pc:sldMk cId="3138055715" sldId="264"/>
            <ac:cxnSpMk id="102" creationId="{A177BBBA-8329-1DD4-5A96-6E62C2B7BB09}"/>
          </ac:cxnSpMkLst>
        </pc:cxnChg>
      </pc:sldChg>
      <pc:sldChg chg="addSp delSp modSp new mod setBg">
        <pc:chgData name="akhil mavoori" userId="aefa755f626f53d6" providerId="LiveId" clId="{365C33B1-DD7D-467E-AEE9-A3158CA1B4E1}" dt="2022-07-17T11:37:29.017" v="5204"/>
        <pc:sldMkLst>
          <pc:docMk/>
          <pc:sldMk cId="2684266221" sldId="265"/>
        </pc:sldMkLst>
        <pc:spChg chg="add del mod">
          <ac:chgData name="akhil mavoori" userId="aefa755f626f53d6" providerId="LiveId" clId="{365C33B1-DD7D-467E-AEE9-A3158CA1B4E1}" dt="2022-07-13T14:14:10.735" v="1700" actId="12084"/>
          <ac:spMkLst>
            <pc:docMk/>
            <pc:sldMk cId="2684266221" sldId="265"/>
            <ac:spMk id="2" creationId="{4D42F78B-6D8E-3E1E-799C-657283FDF855}"/>
          </ac:spMkLst>
        </pc:spChg>
        <pc:spChg chg="add del mod">
          <ac:chgData name="akhil mavoori" userId="aefa755f626f53d6" providerId="LiveId" clId="{365C33B1-DD7D-467E-AEE9-A3158CA1B4E1}" dt="2022-07-13T14:16:43.470" v="1740" actId="12084"/>
          <ac:spMkLst>
            <pc:docMk/>
            <pc:sldMk cId="2684266221" sldId="265"/>
            <ac:spMk id="4" creationId="{2F600FAB-D87D-41E6-015F-D962EE878825}"/>
          </ac:spMkLst>
        </pc:spChg>
        <pc:spChg chg="add mod">
          <ac:chgData name="akhil mavoori" userId="aefa755f626f53d6" providerId="LiveId" clId="{365C33B1-DD7D-467E-AEE9-A3158CA1B4E1}" dt="2022-07-17T11:37:29.017" v="5204"/>
          <ac:spMkLst>
            <pc:docMk/>
            <pc:sldMk cId="2684266221" sldId="265"/>
            <ac:spMk id="14" creationId="{ECF7F642-B5EB-2FAB-6DE9-331D3DCD2819}"/>
          </ac:spMkLst>
        </pc:spChg>
        <pc:spChg chg="add mod">
          <ac:chgData name="akhil mavoori" userId="aefa755f626f53d6" providerId="LiveId" clId="{365C33B1-DD7D-467E-AEE9-A3158CA1B4E1}" dt="2022-07-17T11:37:29.017" v="5204"/>
          <ac:spMkLst>
            <pc:docMk/>
            <pc:sldMk cId="2684266221" sldId="265"/>
            <ac:spMk id="15" creationId="{72A1ECE0-E5D4-7709-3A4E-1A3193BD2D0E}"/>
          </ac:spMkLst>
        </pc:spChg>
        <pc:graphicFrameChg chg="add del mod">
          <ac:chgData name="akhil mavoori" userId="aefa755f626f53d6" providerId="LiveId" clId="{365C33B1-DD7D-467E-AEE9-A3158CA1B4E1}" dt="2022-07-13T14:16:00.030" v="1737" actId="478"/>
          <ac:graphicFrameMkLst>
            <pc:docMk/>
            <pc:sldMk cId="2684266221" sldId="265"/>
            <ac:graphicFrameMk id="3" creationId="{6486CCC2-A1A4-7AE8-3F46-6E33F605B1FA}"/>
          </ac:graphicFrameMkLst>
        </pc:graphicFrameChg>
        <pc:graphicFrameChg chg="add mod">
          <ac:chgData name="akhil mavoori" userId="aefa755f626f53d6" providerId="LiveId" clId="{365C33B1-DD7D-467E-AEE9-A3158CA1B4E1}" dt="2022-07-17T11:37:29.017" v="5204"/>
          <ac:graphicFrameMkLst>
            <pc:docMk/>
            <pc:sldMk cId="2684266221" sldId="265"/>
            <ac:graphicFrameMk id="5" creationId="{B6A55439-72AB-7115-09F3-7614F69A7856}"/>
          </ac:graphicFrameMkLst>
        </pc:graphicFrameChg>
        <pc:picChg chg="add mod">
          <ac:chgData name="akhil mavoori" userId="aefa755f626f53d6" providerId="LiveId" clId="{365C33B1-DD7D-467E-AEE9-A3158CA1B4E1}" dt="2022-07-17T11:37:29.017" v="5204"/>
          <ac:picMkLst>
            <pc:docMk/>
            <pc:sldMk cId="2684266221" sldId="265"/>
            <ac:picMk id="3" creationId="{E0636704-C2A6-BDC1-5088-7393E3591DA6}"/>
          </ac:picMkLst>
        </pc:picChg>
        <pc:picChg chg="add del mod">
          <ac:chgData name="akhil mavoori" userId="aefa755f626f53d6" providerId="LiveId" clId="{365C33B1-DD7D-467E-AEE9-A3158CA1B4E1}" dt="2022-07-17T08:44:50.935" v="2686" actId="478"/>
          <ac:picMkLst>
            <pc:docMk/>
            <pc:sldMk cId="2684266221" sldId="265"/>
            <ac:picMk id="6" creationId="{AC00E0C9-987C-4FB3-4EA9-37AD17CC6531}"/>
          </ac:picMkLst>
        </pc:picChg>
        <pc:picChg chg="add del mod">
          <ac:chgData name="akhil mavoori" userId="aefa755f626f53d6" providerId="LiveId" clId="{365C33B1-DD7D-467E-AEE9-A3158CA1B4E1}" dt="2022-07-13T14:17:38.731" v="1745" actId="21"/>
          <ac:picMkLst>
            <pc:docMk/>
            <pc:sldMk cId="2684266221" sldId="265"/>
            <ac:picMk id="7" creationId="{E670799D-018B-A397-2D67-C2E0E23CC449}"/>
          </ac:picMkLst>
        </pc:picChg>
        <pc:picChg chg="add mod">
          <ac:chgData name="akhil mavoori" userId="aefa755f626f53d6" providerId="LiveId" clId="{365C33B1-DD7D-467E-AEE9-A3158CA1B4E1}" dt="2022-07-17T11:37:29.017" v="5204"/>
          <ac:picMkLst>
            <pc:docMk/>
            <pc:sldMk cId="2684266221" sldId="265"/>
            <ac:picMk id="8" creationId="{5AEDBF3E-C7AA-BCFD-E2A1-385589CAD326}"/>
          </ac:picMkLst>
        </pc:picChg>
        <pc:picChg chg="add del mod">
          <ac:chgData name="akhil mavoori" userId="aefa755f626f53d6" providerId="LiveId" clId="{365C33B1-DD7D-467E-AEE9-A3158CA1B4E1}" dt="2022-07-17T08:43:34.729" v="2664" actId="478"/>
          <ac:picMkLst>
            <pc:docMk/>
            <pc:sldMk cId="2684266221" sldId="265"/>
            <ac:picMk id="9" creationId="{CD2FD7C8-4DFC-C89A-4D9E-26BDDFC5C80F}"/>
          </ac:picMkLst>
        </pc:picChg>
        <pc:picChg chg="add del mod">
          <ac:chgData name="akhil mavoori" userId="aefa755f626f53d6" providerId="LiveId" clId="{365C33B1-DD7D-467E-AEE9-A3158CA1B4E1}" dt="2022-07-17T08:44:34.390" v="2684" actId="478"/>
          <ac:picMkLst>
            <pc:docMk/>
            <pc:sldMk cId="2684266221" sldId="265"/>
            <ac:picMk id="11" creationId="{28ECA60F-8CCE-641A-F9C9-9084602A47CC}"/>
          </ac:picMkLst>
        </pc:picChg>
        <pc:picChg chg="add mod">
          <ac:chgData name="akhil mavoori" userId="aefa755f626f53d6" providerId="LiveId" clId="{365C33B1-DD7D-467E-AEE9-A3158CA1B4E1}" dt="2022-07-17T11:37:29.017" v="5204"/>
          <ac:picMkLst>
            <pc:docMk/>
            <pc:sldMk cId="2684266221" sldId="265"/>
            <ac:picMk id="13" creationId="{B0A27839-C436-33EC-958C-C78FCBC2C959}"/>
          </ac:picMkLst>
        </pc:picChg>
      </pc:sldChg>
      <pc:sldChg chg="addSp delSp modSp new mod setBg">
        <pc:chgData name="akhil mavoori" userId="aefa755f626f53d6" providerId="LiveId" clId="{365C33B1-DD7D-467E-AEE9-A3158CA1B4E1}" dt="2022-07-17T11:37:29.017" v="5204"/>
        <pc:sldMkLst>
          <pc:docMk/>
          <pc:sldMk cId="29762927" sldId="266"/>
        </pc:sldMkLst>
        <pc:spChg chg="add mod">
          <ac:chgData name="akhil mavoori" userId="aefa755f626f53d6" providerId="LiveId" clId="{365C33B1-DD7D-467E-AEE9-A3158CA1B4E1}" dt="2022-07-17T11:37:29.017" v="5204"/>
          <ac:spMkLst>
            <pc:docMk/>
            <pc:sldMk cId="29762927" sldId="266"/>
            <ac:spMk id="2" creationId="{E0512447-0B41-A301-556C-5C11483D78B8}"/>
          </ac:spMkLst>
        </pc:spChg>
        <pc:spChg chg="add del mod">
          <ac:chgData name="akhil mavoori" userId="aefa755f626f53d6" providerId="LiveId" clId="{365C33B1-DD7D-467E-AEE9-A3158CA1B4E1}" dt="2022-07-17T08:58:40.964" v="2776" actId="12084"/>
          <ac:spMkLst>
            <pc:docMk/>
            <pc:sldMk cId="29762927" sldId="266"/>
            <ac:spMk id="3" creationId="{FC89E60A-D57F-3546-DA88-2CFF80BA8B41}"/>
          </ac:spMkLst>
        </pc:spChg>
        <pc:spChg chg="add mod">
          <ac:chgData name="akhil mavoori" userId="aefa755f626f53d6" providerId="LiveId" clId="{365C33B1-DD7D-467E-AEE9-A3158CA1B4E1}" dt="2022-07-17T11:37:29.017" v="5204"/>
          <ac:spMkLst>
            <pc:docMk/>
            <pc:sldMk cId="29762927" sldId="266"/>
            <ac:spMk id="9" creationId="{AF93726C-A8FD-93B4-668C-C0DE7A76F6FF}"/>
          </ac:spMkLst>
        </pc:spChg>
        <pc:spChg chg="add mod">
          <ac:chgData name="akhil mavoori" userId="aefa755f626f53d6" providerId="LiveId" clId="{365C33B1-DD7D-467E-AEE9-A3158CA1B4E1}" dt="2022-07-17T11:37:29.017" v="5204"/>
          <ac:spMkLst>
            <pc:docMk/>
            <pc:sldMk cId="29762927" sldId="266"/>
            <ac:spMk id="10" creationId="{C8AA0AAF-2506-117E-306A-FB56E185636E}"/>
          </ac:spMkLst>
        </pc:spChg>
        <pc:graphicFrameChg chg="add del mod">
          <ac:chgData name="akhil mavoori" userId="aefa755f626f53d6" providerId="LiveId" clId="{365C33B1-DD7D-467E-AEE9-A3158CA1B4E1}" dt="2022-07-17T08:59:29.913" v="2788" actId="478"/>
          <ac:graphicFrameMkLst>
            <pc:docMk/>
            <pc:sldMk cId="29762927" sldId="266"/>
            <ac:graphicFrameMk id="4" creationId="{AFA9FFB8-25BF-0EBC-FB96-603D9157AFE5}"/>
          </ac:graphicFrameMkLst>
        </pc:graphicFrameChg>
        <pc:picChg chg="add mod">
          <ac:chgData name="akhil mavoori" userId="aefa755f626f53d6" providerId="LiveId" clId="{365C33B1-DD7D-467E-AEE9-A3158CA1B4E1}" dt="2022-07-17T11:37:29.017" v="5204"/>
          <ac:picMkLst>
            <pc:docMk/>
            <pc:sldMk cId="29762927" sldId="266"/>
            <ac:picMk id="6" creationId="{AD430185-CB5D-7C95-469D-79385852B319}"/>
          </ac:picMkLst>
        </pc:picChg>
        <pc:picChg chg="add mod">
          <ac:chgData name="akhil mavoori" userId="aefa755f626f53d6" providerId="LiveId" clId="{365C33B1-DD7D-467E-AEE9-A3158CA1B4E1}" dt="2022-07-17T11:37:29.017" v="5204"/>
          <ac:picMkLst>
            <pc:docMk/>
            <pc:sldMk cId="29762927" sldId="266"/>
            <ac:picMk id="8" creationId="{D6322952-D006-B8C9-7FA4-71AE84DDAD75}"/>
          </ac:picMkLst>
        </pc:picChg>
      </pc:sldChg>
      <pc:sldChg chg="new del">
        <pc:chgData name="akhil mavoori" userId="aefa755f626f53d6" providerId="LiveId" clId="{365C33B1-DD7D-467E-AEE9-A3158CA1B4E1}" dt="2022-07-17T09:08:34.417" v="2890" actId="47"/>
        <pc:sldMkLst>
          <pc:docMk/>
          <pc:sldMk cId="2025948915" sldId="267"/>
        </pc:sldMkLst>
      </pc:sldChg>
      <pc:sldChg chg="addSp delSp modSp new mod setBg">
        <pc:chgData name="akhil mavoori" userId="aefa755f626f53d6" providerId="LiveId" clId="{365C33B1-DD7D-467E-AEE9-A3158CA1B4E1}" dt="2022-07-17T11:37:29.017" v="5204"/>
        <pc:sldMkLst>
          <pc:docMk/>
          <pc:sldMk cId="3439676402" sldId="267"/>
        </pc:sldMkLst>
        <pc:spChg chg="mod">
          <ac:chgData name="akhil mavoori" userId="aefa755f626f53d6" providerId="LiveId" clId="{365C33B1-DD7D-467E-AEE9-A3158CA1B4E1}" dt="2022-07-17T11:37:29.017" v="5204"/>
          <ac:spMkLst>
            <pc:docMk/>
            <pc:sldMk cId="3439676402" sldId="267"/>
            <ac:spMk id="2" creationId="{48D8CBF2-2C6D-11B0-D762-283F1EB4745E}"/>
          </ac:spMkLst>
        </pc:spChg>
        <pc:spChg chg="del">
          <ac:chgData name="akhil mavoori" userId="aefa755f626f53d6" providerId="LiveId" clId="{365C33B1-DD7D-467E-AEE9-A3158CA1B4E1}" dt="2022-07-17T09:09:20.670" v="2914" actId="931"/>
          <ac:spMkLst>
            <pc:docMk/>
            <pc:sldMk cId="3439676402" sldId="267"/>
            <ac:spMk id="3" creationId="{3C477F67-8C88-9AE4-95F5-6DF203EC378D}"/>
          </ac:spMkLst>
        </pc:spChg>
        <pc:spChg chg="add mod">
          <ac:chgData name="akhil mavoori" userId="aefa755f626f53d6" providerId="LiveId" clId="{365C33B1-DD7D-467E-AEE9-A3158CA1B4E1}" dt="2022-07-17T11:37:29.017" v="5204"/>
          <ac:spMkLst>
            <pc:docMk/>
            <pc:sldMk cId="3439676402" sldId="267"/>
            <ac:spMk id="10" creationId="{BADBCAE3-A3DE-32DB-6FA0-D325D20956E7}"/>
          </ac:spMkLst>
        </pc:spChg>
        <pc:spChg chg="add mod">
          <ac:chgData name="akhil mavoori" userId="aefa755f626f53d6" providerId="LiveId" clId="{365C33B1-DD7D-467E-AEE9-A3158CA1B4E1}" dt="2022-07-17T11:37:29.017" v="5204"/>
          <ac:spMkLst>
            <pc:docMk/>
            <pc:sldMk cId="3439676402" sldId="267"/>
            <ac:spMk id="15" creationId="{64CD2A9D-B592-CDA3-ADEB-444CEB587ACC}"/>
          </ac:spMkLst>
        </pc:spChg>
        <pc:spChg chg="add mod">
          <ac:chgData name="akhil mavoori" userId="aefa755f626f53d6" providerId="LiveId" clId="{365C33B1-DD7D-467E-AEE9-A3158CA1B4E1}" dt="2022-07-17T11:37:29.017" v="5204"/>
          <ac:spMkLst>
            <pc:docMk/>
            <pc:sldMk cId="3439676402" sldId="267"/>
            <ac:spMk id="21" creationId="{6DDAD475-8862-4F57-2347-A38FDE951E09}"/>
          </ac:spMkLst>
        </pc:spChg>
        <pc:spChg chg="add mod">
          <ac:chgData name="akhil mavoori" userId="aefa755f626f53d6" providerId="LiveId" clId="{365C33B1-DD7D-467E-AEE9-A3158CA1B4E1}" dt="2022-07-17T11:37:29.017" v="5204"/>
          <ac:spMkLst>
            <pc:docMk/>
            <pc:sldMk cId="3439676402" sldId="267"/>
            <ac:spMk id="26" creationId="{BA662250-FF08-84C3-4566-22366209DA66}"/>
          </ac:spMkLst>
        </pc:spChg>
        <pc:picChg chg="add mod">
          <ac:chgData name="akhil mavoori" userId="aefa755f626f53d6" providerId="LiveId" clId="{365C33B1-DD7D-467E-AEE9-A3158CA1B4E1}" dt="2022-07-17T11:37:29.017" v="5204"/>
          <ac:picMkLst>
            <pc:docMk/>
            <pc:sldMk cId="3439676402" sldId="267"/>
            <ac:picMk id="5" creationId="{1CBCCEDB-1A64-B2AB-7D3E-2E35AF6773FB}"/>
          </ac:picMkLst>
        </pc:picChg>
        <pc:picChg chg="add del mod">
          <ac:chgData name="akhil mavoori" userId="aefa755f626f53d6" providerId="LiveId" clId="{365C33B1-DD7D-467E-AEE9-A3158CA1B4E1}" dt="2022-07-17T09:24:23.538" v="3476"/>
          <ac:picMkLst>
            <pc:docMk/>
            <pc:sldMk cId="3439676402" sldId="267"/>
            <ac:picMk id="28" creationId="{F8DBDA4D-9366-749D-24F9-339DD15DAC51}"/>
          </ac:picMkLst>
        </pc:picChg>
        <pc:picChg chg="add del mod">
          <ac:chgData name="akhil mavoori" userId="aefa755f626f53d6" providerId="LiveId" clId="{365C33B1-DD7D-467E-AEE9-A3158CA1B4E1}" dt="2022-07-17T09:24:23.538" v="3476"/>
          <ac:picMkLst>
            <pc:docMk/>
            <pc:sldMk cId="3439676402" sldId="267"/>
            <ac:picMk id="29" creationId="{8A9D35CB-0C78-F6A1-7053-6804F4FD7809}"/>
          </ac:picMkLst>
        </pc:picChg>
        <pc:picChg chg="add del mod">
          <ac:chgData name="akhil mavoori" userId="aefa755f626f53d6" providerId="LiveId" clId="{365C33B1-DD7D-467E-AEE9-A3158CA1B4E1}" dt="2022-07-17T09:24:23.538" v="3476"/>
          <ac:picMkLst>
            <pc:docMk/>
            <pc:sldMk cId="3439676402" sldId="267"/>
            <ac:picMk id="30" creationId="{7BA9BB96-8285-7357-C3B3-542B652DD598}"/>
          </ac:picMkLst>
        </pc:picChg>
        <pc:picChg chg="add del mod">
          <ac:chgData name="akhil mavoori" userId="aefa755f626f53d6" providerId="LiveId" clId="{365C33B1-DD7D-467E-AEE9-A3158CA1B4E1}" dt="2022-07-17T09:24:23.538" v="3476"/>
          <ac:picMkLst>
            <pc:docMk/>
            <pc:sldMk cId="3439676402" sldId="267"/>
            <ac:picMk id="31" creationId="{DBFE80F4-680F-F09B-2B5B-9865ABBAD710}"/>
          </ac:picMkLst>
        </pc:picChg>
        <pc:cxnChg chg="add mod">
          <ac:chgData name="akhil mavoori" userId="aefa755f626f53d6" providerId="LiveId" clId="{365C33B1-DD7D-467E-AEE9-A3158CA1B4E1}" dt="2022-07-17T11:37:29.017" v="5204"/>
          <ac:cxnSpMkLst>
            <pc:docMk/>
            <pc:sldMk cId="3439676402" sldId="267"/>
            <ac:cxnSpMk id="7" creationId="{94E528E1-1255-9E8F-A54C-AB25EE70849C}"/>
          </ac:cxnSpMkLst>
        </pc:cxnChg>
        <pc:cxnChg chg="add mod">
          <ac:chgData name="akhil mavoori" userId="aefa755f626f53d6" providerId="LiveId" clId="{365C33B1-DD7D-467E-AEE9-A3158CA1B4E1}" dt="2022-07-17T11:37:29.017" v="5204"/>
          <ac:cxnSpMkLst>
            <pc:docMk/>
            <pc:sldMk cId="3439676402" sldId="267"/>
            <ac:cxnSpMk id="9" creationId="{ECFD27E8-9251-8436-9F37-ADA7129A6671}"/>
          </ac:cxnSpMkLst>
        </pc:cxnChg>
        <pc:cxnChg chg="add mod">
          <ac:chgData name="akhil mavoori" userId="aefa755f626f53d6" providerId="LiveId" clId="{365C33B1-DD7D-467E-AEE9-A3158CA1B4E1}" dt="2022-07-17T11:37:29.017" v="5204"/>
          <ac:cxnSpMkLst>
            <pc:docMk/>
            <pc:sldMk cId="3439676402" sldId="267"/>
            <ac:cxnSpMk id="12" creationId="{6B3F9FD7-383F-7B78-9685-25554722C16B}"/>
          </ac:cxnSpMkLst>
        </pc:cxnChg>
        <pc:cxnChg chg="add mod">
          <ac:chgData name="akhil mavoori" userId="aefa755f626f53d6" providerId="LiveId" clId="{365C33B1-DD7D-467E-AEE9-A3158CA1B4E1}" dt="2022-07-17T11:37:29.017" v="5204"/>
          <ac:cxnSpMkLst>
            <pc:docMk/>
            <pc:sldMk cId="3439676402" sldId="267"/>
            <ac:cxnSpMk id="14" creationId="{A5C2A89B-5A36-63DE-10E7-FA5DB249CFC6}"/>
          </ac:cxnSpMkLst>
        </pc:cxnChg>
        <pc:cxnChg chg="add mod">
          <ac:chgData name="akhil mavoori" userId="aefa755f626f53d6" providerId="LiveId" clId="{365C33B1-DD7D-467E-AEE9-A3158CA1B4E1}" dt="2022-07-17T11:37:29.017" v="5204"/>
          <ac:cxnSpMkLst>
            <pc:docMk/>
            <pc:sldMk cId="3439676402" sldId="267"/>
            <ac:cxnSpMk id="18" creationId="{6C76CBC5-AF71-B90E-0C2C-BCF416058FD9}"/>
          </ac:cxnSpMkLst>
        </pc:cxnChg>
        <pc:cxnChg chg="add mod">
          <ac:chgData name="akhil mavoori" userId="aefa755f626f53d6" providerId="LiveId" clId="{365C33B1-DD7D-467E-AEE9-A3158CA1B4E1}" dt="2022-07-17T11:37:29.017" v="5204"/>
          <ac:cxnSpMkLst>
            <pc:docMk/>
            <pc:sldMk cId="3439676402" sldId="267"/>
            <ac:cxnSpMk id="20" creationId="{67CFE6AB-4A4E-3326-48FF-257CD75401F9}"/>
          </ac:cxnSpMkLst>
        </pc:cxnChg>
        <pc:cxnChg chg="add mod">
          <ac:chgData name="akhil mavoori" userId="aefa755f626f53d6" providerId="LiveId" clId="{365C33B1-DD7D-467E-AEE9-A3158CA1B4E1}" dt="2022-07-17T11:37:29.017" v="5204"/>
          <ac:cxnSpMkLst>
            <pc:docMk/>
            <pc:sldMk cId="3439676402" sldId="267"/>
            <ac:cxnSpMk id="23" creationId="{D94CCB66-DDAD-CFFA-DFFD-D7B0628D759C}"/>
          </ac:cxnSpMkLst>
        </pc:cxnChg>
      </pc:sldChg>
      <pc:sldChg chg="addSp delSp modSp new mod setBg">
        <pc:chgData name="akhil mavoori" userId="aefa755f626f53d6" providerId="LiveId" clId="{365C33B1-DD7D-467E-AEE9-A3158CA1B4E1}" dt="2022-07-23T14:04:49.377" v="5279" actId="20577"/>
        <pc:sldMkLst>
          <pc:docMk/>
          <pc:sldMk cId="762162841" sldId="268"/>
        </pc:sldMkLst>
        <pc:spChg chg="add mod">
          <ac:chgData name="akhil mavoori" userId="aefa755f626f53d6" providerId="LiveId" clId="{365C33B1-DD7D-467E-AEE9-A3158CA1B4E1}" dt="2022-07-17T11:37:29.017" v="5204"/>
          <ac:spMkLst>
            <pc:docMk/>
            <pc:sldMk cId="762162841" sldId="268"/>
            <ac:spMk id="2" creationId="{1FB4D736-1F08-F670-BDED-C7F3548F3A68}"/>
          </ac:spMkLst>
        </pc:spChg>
        <pc:spChg chg="add del mod">
          <ac:chgData name="akhil mavoori" userId="aefa755f626f53d6" providerId="LiveId" clId="{365C33B1-DD7D-467E-AEE9-A3158CA1B4E1}" dt="2022-07-17T09:38:40.293" v="3642" actId="21"/>
          <ac:spMkLst>
            <pc:docMk/>
            <pc:sldMk cId="762162841" sldId="268"/>
            <ac:spMk id="4" creationId="{33D728FE-A60C-A29D-35CC-9170EC61D9AF}"/>
          </ac:spMkLst>
        </pc:spChg>
        <pc:spChg chg="add mod">
          <ac:chgData name="akhil mavoori" userId="aefa755f626f53d6" providerId="LiveId" clId="{365C33B1-DD7D-467E-AEE9-A3158CA1B4E1}" dt="2022-07-23T14:04:49.377" v="5279" actId="20577"/>
          <ac:spMkLst>
            <pc:docMk/>
            <pc:sldMk cId="762162841" sldId="268"/>
            <ac:spMk id="6" creationId="{300AF0AD-3907-8723-221B-647F6641279B}"/>
          </ac:spMkLst>
        </pc:spChg>
        <pc:cxnChg chg="add del mod">
          <ac:chgData name="akhil mavoori" userId="aefa755f626f53d6" providerId="LiveId" clId="{365C33B1-DD7D-467E-AEE9-A3158CA1B4E1}" dt="2022-07-17T10:40:46.140" v="3845" actId="478"/>
          <ac:cxnSpMkLst>
            <pc:docMk/>
            <pc:sldMk cId="762162841" sldId="268"/>
            <ac:cxnSpMk id="8" creationId="{AA399329-8582-8ED7-5F1B-271E8FC0D211}"/>
          </ac:cxnSpMkLst>
        </pc:cxnChg>
        <pc:cxnChg chg="add mod">
          <ac:chgData name="akhil mavoori" userId="aefa755f626f53d6" providerId="LiveId" clId="{365C33B1-DD7D-467E-AEE9-A3158CA1B4E1}" dt="2022-07-17T11:37:29.017" v="5204"/>
          <ac:cxnSpMkLst>
            <pc:docMk/>
            <pc:sldMk cId="762162841" sldId="268"/>
            <ac:cxnSpMk id="11" creationId="{4DA31887-19C3-BCAA-41D7-6A995009143E}"/>
          </ac:cxnSpMkLst>
        </pc:cxnChg>
      </pc:sldChg>
      <pc:sldChg chg="addSp delSp modSp new mod setBg chgLayout">
        <pc:chgData name="akhil mavoori" userId="aefa755f626f53d6" providerId="LiveId" clId="{365C33B1-DD7D-467E-AEE9-A3158CA1B4E1}" dt="2022-07-23T14:10:52.668" v="5454" actId="5793"/>
        <pc:sldMkLst>
          <pc:docMk/>
          <pc:sldMk cId="243818600" sldId="269"/>
        </pc:sldMkLst>
        <pc:spChg chg="add del mod">
          <ac:chgData name="akhil mavoori" userId="aefa755f626f53d6" providerId="LiveId" clId="{365C33B1-DD7D-467E-AEE9-A3158CA1B4E1}" dt="2022-07-17T10:50:06.800" v="3944" actId="478"/>
          <ac:spMkLst>
            <pc:docMk/>
            <pc:sldMk cId="243818600" sldId="269"/>
            <ac:spMk id="2" creationId="{4D0442B2-42A2-C8AE-0276-85E201C71B5B}"/>
          </ac:spMkLst>
        </pc:spChg>
        <pc:spChg chg="add mod">
          <ac:chgData name="akhil mavoori" userId="aefa755f626f53d6" providerId="LiveId" clId="{365C33B1-DD7D-467E-AEE9-A3158CA1B4E1}" dt="2022-07-17T11:37:29.017" v="5204"/>
          <ac:spMkLst>
            <pc:docMk/>
            <pc:sldMk cId="243818600" sldId="269"/>
            <ac:spMk id="3" creationId="{73C8246D-8B01-681E-2831-D6FBECA65BC8}"/>
          </ac:spMkLst>
        </pc:spChg>
        <pc:spChg chg="add mod">
          <ac:chgData name="akhil mavoori" userId="aefa755f626f53d6" providerId="LiveId" clId="{365C33B1-DD7D-467E-AEE9-A3158CA1B4E1}" dt="2022-07-23T14:10:52.668" v="5454" actId="5793"/>
          <ac:spMkLst>
            <pc:docMk/>
            <pc:sldMk cId="243818600" sldId="269"/>
            <ac:spMk id="7" creationId="{437FB67C-16A0-BBF3-FA3A-1096F37B6DC2}"/>
          </ac:spMkLst>
        </pc:spChg>
        <pc:cxnChg chg="add mod">
          <ac:chgData name="akhil mavoori" userId="aefa755f626f53d6" providerId="LiveId" clId="{365C33B1-DD7D-467E-AEE9-A3158CA1B4E1}" dt="2022-07-17T11:37:29.017" v="5204"/>
          <ac:cxnSpMkLst>
            <pc:docMk/>
            <pc:sldMk cId="243818600" sldId="269"/>
            <ac:cxnSpMk id="5" creationId="{23B013B2-38C8-2770-A400-EE582827BE8E}"/>
          </ac:cxnSpMkLst>
        </pc:cxnChg>
      </pc:sldChg>
      <pc:sldChg chg="addSp delSp modSp new del mod setBg">
        <pc:chgData name="akhil mavoori" userId="aefa755f626f53d6" providerId="LiveId" clId="{365C33B1-DD7D-467E-AEE9-A3158CA1B4E1}" dt="2022-07-23T14:05:03.209" v="5280" actId="47"/>
        <pc:sldMkLst>
          <pc:docMk/>
          <pc:sldMk cId="1180923915" sldId="270"/>
        </pc:sldMkLst>
        <pc:spChg chg="mod">
          <ac:chgData name="akhil mavoori" userId="aefa755f626f53d6" providerId="LiveId" clId="{365C33B1-DD7D-467E-AEE9-A3158CA1B4E1}" dt="2022-07-17T11:39:21.983" v="5210"/>
          <ac:spMkLst>
            <pc:docMk/>
            <pc:sldMk cId="1180923915" sldId="270"/>
            <ac:spMk id="2" creationId="{46377C3E-2680-8461-20B7-CCEF0D5CF22B}"/>
          </ac:spMkLst>
        </pc:spChg>
        <pc:spChg chg="add del mod">
          <ac:chgData name="akhil mavoori" userId="aefa755f626f53d6" providerId="LiveId" clId="{365C33B1-DD7D-467E-AEE9-A3158CA1B4E1}" dt="2022-07-17T11:13:19.070" v="4150" actId="478"/>
          <ac:spMkLst>
            <pc:docMk/>
            <pc:sldMk cId="1180923915" sldId="270"/>
            <ac:spMk id="6" creationId="{DDFF394F-A4A8-86AD-ADE6-E87B78914D52}"/>
          </ac:spMkLst>
        </pc:spChg>
        <pc:spChg chg="add del mod">
          <ac:chgData name="akhil mavoori" userId="aefa755f626f53d6" providerId="LiveId" clId="{365C33B1-DD7D-467E-AEE9-A3158CA1B4E1}" dt="2022-07-17T11:18:24.050" v="4269" actId="478"/>
          <ac:spMkLst>
            <pc:docMk/>
            <pc:sldMk cId="1180923915" sldId="270"/>
            <ac:spMk id="9" creationId="{36B9B61D-7F86-4CF5-2555-A04D87CD850F}"/>
          </ac:spMkLst>
        </pc:spChg>
        <pc:spChg chg="add del mod">
          <ac:chgData name="akhil mavoori" userId="aefa755f626f53d6" providerId="LiveId" clId="{365C33B1-DD7D-467E-AEE9-A3158CA1B4E1}" dt="2022-07-17T11:17:50.622" v="4262"/>
          <ac:spMkLst>
            <pc:docMk/>
            <pc:sldMk cId="1180923915" sldId="270"/>
            <ac:spMk id="18" creationId="{752304A5-F949-00CA-7F2E-F2B21E93AB07}"/>
          </ac:spMkLst>
        </pc:spChg>
        <pc:spChg chg="add del mod">
          <ac:chgData name="akhil mavoori" userId="aefa755f626f53d6" providerId="LiveId" clId="{365C33B1-DD7D-467E-AEE9-A3158CA1B4E1}" dt="2022-07-17T11:18:24.050" v="4271"/>
          <ac:spMkLst>
            <pc:docMk/>
            <pc:sldMk cId="1180923915" sldId="270"/>
            <ac:spMk id="19" creationId="{E0E9F562-5CE9-04FA-37F3-F1D3AF6D87F3}"/>
          </ac:spMkLst>
        </pc:spChg>
        <pc:spChg chg="add mod">
          <ac:chgData name="akhil mavoori" userId="aefa755f626f53d6" providerId="LiveId" clId="{365C33B1-DD7D-467E-AEE9-A3158CA1B4E1}" dt="2022-07-17T11:37:29.017" v="5204"/>
          <ac:spMkLst>
            <pc:docMk/>
            <pc:sldMk cId="1180923915" sldId="270"/>
            <ac:spMk id="20" creationId="{E7CDB402-2FE5-FA6C-7380-53175860F4A0}"/>
          </ac:spMkLst>
        </pc:spChg>
        <pc:spChg chg="add del mod">
          <ac:chgData name="akhil mavoori" userId="aefa755f626f53d6" providerId="LiveId" clId="{365C33B1-DD7D-467E-AEE9-A3158CA1B4E1}" dt="2022-07-17T11:19:44.301" v="4299"/>
          <ac:spMkLst>
            <pc:docMk/>
            <pc:sldMk cId="1180923915" sldId="270"/>
            <ac:spMk id="21" creationId="{1E37B21B-68D6-6A83-C347-7F5F6EC88FE2}"/>
          </ac:spMkLst>
        </pc:spChg>
        <pc:spChg chg="add mod">
          <ac:chgData name="akhil mavoori" userId="aefa755f626f53d6" providerId="LiveId" clId="{365C33B1-DD7D-467E-AEE9-A3158CA1B4E1}" dt="2022-07-17T11:37:29.017" v="5204"/>
          <ac:spMkLst>
            <pc:docMk/>
            <pc:sldMk cId="1180923915" sldId="270"/>
            <ac:spMk id="29" creationId="{4071DAF7-8920-C6CF-21EF-BE062827F5E1}"/>
          </ac:spMkLst>
        </pc:spChg>
        <pc:spChg chg="add mod">
          <ac:chgData name="akhil mavoori" userId="aefa755f626f53d6" providerId="LiveId" clId="{365C33B1-DD7D-467E-AEE9-A3158CA1B4E1}" dt="2022-07-17T11:37:29.017" v="5204"/>
          <ac:spMkLst>
            <pc:docMk/>
            <pc:sldMk cId="1180923915" sldId="270"/>
            <ac:spMk id="30" creationId="{77704361-96A1-44B3-765E-74B58C7B87DD}"/>
          </ac:spMkLst>
        </pc:spChg>
        <pc:spChg chg="add mod">
          <ac:chgData name="akhil mavoori" userId="aefa755f626f53d6" providerId="LiveId" clId="{365C33B1-DD7D-467E-AEE9-A3158CA1B4E1}" dt="2022-07-17T11:37:29.017" v="5204"/>
          <ac:spMkLst>
            <pc:docMk/>
            <pc:sldMk cId="1180923915" sldId="270"/>
            <ac:spMk id="31" creationId="{1D2EFE06-5DA2-E55B-16AE-F58593826FD7}"/>
          </ac:spMkLst>
        </pc:spChg>
        <pc:spChg chg="add del mod">
          <ac:chgData name="akhil mavoori" userId="aefa755f626f53d6" providerId="LiveId" clId="{365C33B1-DD7D-467E-AEE9-A3158CA1B4E1}" dt="2022-07-17T11:28:39.684" v="4967" actId="478"/>
          <ac:spMkLst>
            <pc:docMk/>
            <pc:sldMk cId="1180923915" sldId="270"/>
            <ac:spMk id="32" creationId="{225FBF86-1BFC-BCF4-5A43-9A9418E67E67}"/>
          </ac:spMkLst>
        </pc:spChg>
        <pc:spChg chg="add mod">
          <ac:chgData name="akhil mavoori" userId="aefa755f626f53d6" providerId="LiveId" clId="{365C33B1-DD7D-467E-AEE9-A3158CA1B4E1}" dt="2022-07-17T11:37:29.017" v="5204"/>
          <ac:spMkLst>
            <pc:docMk/>
            <pc:sldMk cId="1180923915" sldId="270"/>
            <ac:spMk id="33" creationId="{61D1A94A-819C-94CD-ECC1-6D2C2C537045}"/>
          </ac:spMkLst>
        </pc:spChg>
        <pc:spChg chg="add del mod">
          <ac:chgData name="akhil mavoori" userId="aefa755f626f53d6" providerId="LiveId" clId="{365C33B1-DD7D-467E-AEE9-A3158CA1B4E1}" dt="2022-07-17T11:31:47.941" v="5080" actId="478"/>
          <ac:spMkLst>
            <pc:docMk/>
            <pc:sldMk cId="1180923915" sldId="270"/>
            <ac:spMk id="35" creationId="{B697B1A3-FDCD-136E-A391-012A4B28AB29}"/>
          </ac:spMkLst>
        </pc:spChg>
        <pc:spChg chg="add mod">
          <ac:chgData name="akhil mavoori" userId="aefa755f626f53d6" providerId="LiveId" clId="{365C33B1-DD7D-467E-AEE9-A3158CA1B4E1}" dt="2022-07-17T11:37:29.017" v="5204"/>
          <ac:spMkLst>
            <pc:docMk/>
            <pc:sldMk cId="1180923915" sldId="270"/>
            <ac:spMk id="36" creationId="{56672CA2-D511-CBB3-8695-0C61939102D7}"/>
          </ac:spMkLst>
        </pc:spChg>
        <pc:spChg chg="add del mod">
          <ac:chgData name="akhil mavoori" userId="aefa755f626f53d6" providerId="LiveId" clId="{365C33B1-DD7D-467E-AEE9-A3158CA1B4E1}" dt="2022-07-17T11:33:11.898" v="5092"/>
          <ac:spMkLst>
            <pc:docMk/>
            <pc:sldMk cId="1180923915" sldId="270"/>
            <ac:spMk id="37" creationId="{2ACA8E3B-7EF1-25FF-C8A4-EFC19268208F}"/>
          </ac:spMkLst>
        </pc:spChg>
        <pc:spChg chg="add del mod">
          <ac:chgData name="akhil mavoori" userId="aefa755f626f53d6" providerId="LiveId" clId="{365C33B1-DD7D-467E-AEE9-A3158CA1B4E1}" dt="2022-07-17T11:33:13.829" v="5093" actId="478"/>
          <ac:spMkLst>
            <pc:docMk/>
            <pc:sldMk cId="1180923915" sldId="270"/>
            <ac:spMk id="38" creationId="{5B89B975-2EAA-DAFF-3FCC-3459936AC72C}"/>
          </ac:spMkLst>
        </pc:spChg>
        <pc:spChg chg="add mod">
          <ac:chgData name="akhil mavoori" userId="aefa755f626f53d6" providerId="LiveId" clId="{365C33B1-DD7D-467E-AEE9-A3158CA1B4E1}" dt="2022-07-17T11:37:29.017" v="5204"/>
          <ac:spMkLst>
            <pc:docMk/>
            <pc:sldMk cId="1180923915" sldId="270"/>
            <ac:spMk id="39" creationId="{0EDC5917-856B-02A2-38DA-6DA158DB8F2A}"/>
          </ac:spMkLst>
        </pc:spChg>
        <pc:spChg chg="add mod">
          <ac:chgData name="akhil mavoori" userId="aefa755f626f53d6" providerId="LiveId" clId="{365C33B1-DD7D-467E-AEE9-A3158CA1B4E1}" dt="2022-07-17T11:37:29.017" v="5204"/>
          <ac:spMkLst>
            <pc:docMk/>
            <pc:sldMk cId="1180923915" sldId="270"/>
            <ac:spMk id="40" creationId="{06F09B77-0D92-6C93-4164-FE53090C7D6F}"/>
          </ac:spMkLst>
        </pc:spChg>
        <pc:picChg chg="add del mod">
          <ac:chgData name="akhil mavoori" userId="aefa755f626f53d6" providerId="LiveId" clId="{365C33B1-DD7D-467E-AEE9-A3158CA1B4E1}" dt="2022-07-17T11:09:04.296" v="4120" actId="478"/>
          <ac:picMkLst>
            <pc:docMk/>
            <pc:sldMk cId="1180923915" sldId="270"/>
            <ac:picMk id="5" creationId="{86838AA1-F8E2-3555-33C1-BAB4FA3300E8}"/>
          </ac:picMkLst>
        </pc:picChg>
        <pc:picChg chg="add del mod">
          <ac:chgData name="akhil mavoori" userId="aefa755f626f53d6" providerId="LiveId" clId="{365C33B1-DD7D-467E-AEE9-A3158CA1B4E1}" dt="2022-07-17T11:13:17.116" v="4149" actId="478"/>
          <ac:picMkLst>
            <pc:docMk/>
            <pc:sldMk cId="1180923915" sldId="270"/>
            <ac:picMk id="8" creationId="{5227C6EC-3FED-62AB-D6AD-EB108090CEFF}"/>
          </ac:picMkLst>
        </pc:picChg>
        <pc:picChg chg="add mod">
          <ac:chgData name="akhil mavoori" userId="aefa755f626f53d6" providerId="LiveId" clId="{365C33B1-DD7D-467E-AEE9-A3158CA1B4E1}" dt="2022-07-17T11:37:29.017" v="5204"/>
          <ac:picMkLst>
            <pc:docMk/>
            <pc:sldMk cId="1180923915" sldId="270"/>
            <ac:picMk id="11" creationId="{7BC1BDB4-11F6-95BD-899B-2E1360ACAC46}"/>
          </ac:picMkLst>
        </pc:picChg>
        <pc:picChg chg="add mod">
          <ac:chgData name="akhil mavoori" userId="aefa755f626f53d6" providerId="LiveId" clId="{365C33B1-DD7D-467E-AEE9-A3158CA1B4E1}" dt="2022-07-17T11:37:29.017" v="5204"/>
          <ac:picMkLst>
            <pc:docMk/>
            <pc:sldMk cId="1180923915" sldId="270"/>
            <ac:picMk id="13" creationId="{D37467C4-4F8E-581E-60F0-F929CDDDDA66}"/>
          </ac:picMkLst>
        </pc:picChg>
        <pc:picChg chg="add mod">
          <ac:chgData name="akhil mavoori" userId="aefa755f626f53d6" providerId="LiveId" clId="{365C33B1-DD7D-467E-AEE9-A3158CA1B4E1}" dt="2022-07-17T11:37:29.017" v="5204"/>
          <ac:picMkLst>
            <pc:docMk/>
            <pc:sldMk cId="1180923915" sldId="270"/>
            <ac:picMk id="15" creationId="{8A6DEA5B-A019-0C90-E2A4-89C05AEA2D34}"/>
          </ac:picMkLst>
        </pc:picChg>
        <pc:picChg chg="add mod">
          <ac:chgData name="akhil mavoori" userId="aefa755f626f53d6" providerId="LiveId" clId="{365C33B1-DD7D-467E-AEE9-A3158CA1B4E1}" dt="2022-07-17T11:37:29.017" v="5204"/>
          <ac:picMkLst>
            <pc:docMk/>
            <pc:sldMk cId="1180923915" sldId="270"/>
            <ac:picMk id="17" creationId="{801385B0-7A1E-45FF-EED2-8F6394B871FD}"/>
          </ac:picMkLst>
        </pc:picChg>
        <pc:cxnChg chg="add del">
          <ac:chgData name="akhil mavoori" userId="aefa755f626f53d6" providerId="LiveId" clId="{365C33B1-DD7D-467E-AEE9-A3158CA1B4E1}" dt="2022-07-17T11:19:44.301" v="4297" actId="478"/>
          <ac:cxnSpMkLst>
            <pc:docMk/>
            <pc:sldMk cId="1180923915" sldId="270"/>
            <ac:cxnSpMk id="23" creationId="{703203B9-BFDD-00F2-116C-6BC8E2CB5717}"/>
          </ac:cxnSpMkLst>
        </pc:cxnChg>
        <pc:cxnChg chg="add mod">
          <ac:chgData name="akhil mavoori" userId="aefa755f626f53d6" providerId="LiveId" clId="{365C33B1-DD7D-467E-AEE9-A3158CA1B4E1}" dt="2022-07-17T11:37:29.017" v="5204"/>
          <ac:cxnSpMkLst>
            <pc:docMk/>
            <pc:sldMk cId="1180923915" sldId="270"/>
            <ac:cxnSpMk id="25" creationId="{C71DA1CE-359D-6E0D-644C-69EA9D2B77E0}"/>
          </ac:cxnSpMkLst>
        </pc:cxnChg>
      </pc:sldChg>
      <pc:sldChg chg="addSp delSp modSp new mod">
        <pc:chgData name="akhil mavoori" userId="aefa755f626f53d6" providerId="LiveId" clId="{365C33B1-DD7D-467E-AEE9-A3158CA1B4E1}" dt="2022-07-23T14:17:52.863" v="5808" actId="1076"/>
        <pc:sldMkLst>
          <pc:docMk/>
          <pc:sldMk cId="1882546233" sldId="270"/>
        </pc:sldMkLst>
        <pc:spChg chg="add mod">
          <ac:chgData name="akhil mavoori" userId="aefa755f626f53d6" providerId="LiveId" clId="{365C33B1-DD7D-467E-AEE9-A3158CA1B4E1}" dt="2022-07-23T14:11:13.472" v="5461" actId="20577"/>
          <ac:spMkLst>
            <pc:docMk/>
            <pc:sldMk cId="1882546233" sldId="270"/>
            <ac:spMk id="2" creationId="{F0A3EC7C-4A9C-7E71-8DB9-471FA6F5872C}"/>
          </ac:spMkLst>
        </pc:spChg>
        <pc:spChg chg="add mod">
          <ac:chgData name="akhil mavoori" userId="aefa755f626f53d6" providerId="LiveId" clId="{365C33B1-DD7D-467E-AEE9-A3158CA1B4E1}" dt="2022-07-23T14:13:31.939" v="5675" actId="14100"/>
          <ac:spMkLst>
            <pc:docMk/>
            <pc:sldMk cId="1882546233" sldId="270"/>
            <ac:spMk id="3" creationId="{EDCD1AC0-1552-21C1-600F-6B7CF9D51987}"/>
          </ac:spMkLst>
        </pc:spChg>
        <pc:spChg chg="add mod">
          <ac:chgData name="akhil mavoori" userId="aefa755f626f53d6" providerId="LiveId" clId="{365C33B1-DD7D-467E-AEE9-A3158CA1B4E1}" dt="2022-07-23T14:14:04.830" v="5687" actId="1076"/>
          <ac:spMkLst>
            <pc:docMk/>
            <pc:sldMk cId="1882546233" sldId="270"/>
            <ac:spMk id="4" creationId="{12B0BC72-91B3-F46A-6B29-114A2E94DD45}"/>
          </ac:spMkLst>
        </pc:spChg>
        <pc:spChg chg="add mod">
          <ac:chgData name="akhil mavoori" userId="aefa755f626f53d6" providerId="LiveId" clId="{365C33B1-DD7D-467E-AEE9-A3158CA1B4E1}" dt="2022-07-23T14:14:44.931" v="5727" actId="20577"/>
          <ac:spMkLst>
            <pc:docMk/>
            <pc:sldMk cId="1882546233" sldId="270"/>
            <ac:spMk id="5" creationId="{7499039B-D4D6-19EA-E58C-38574883C07E}"/>
          </ac:spMkLst>
        </pc:spChg>
        <pc:spChg chg="add del mod">
          <ac:chgData name="akhil mavoori" userId="aefa755f626f53d6" providerId="LiveId" clId="{365C33B1-DD7D-467E-AEE9-A3158CA1B4E1}" dt="2022-07-23T14:15:19.977" v="5744"/>
          <ac:spMkLst>
            <pc:docMk/>
            <pc:sldMk cId="1882546233" sldId="270"/>
            <ac:spMk id="6" creationId="{322E6A05-E40F-8798-A10C-BFB13C632E22}"/>
          </ac:spMkLst>
        </pc:spChg>
        <pc:spChg chg="add mod">
          <ac:chgData name="akhil mavoori" userId="aefa755f626f53d6" providerId="LiveId" clId="{365C33B1-DD7D-467E-AEE9-A3158CA1B4E1}" dt="2022-07-23T14:17:52.863" v="5808" actId="1076"/>
          <ac:spMkLst>
            <pc:docMk/>
            <pc:sldMk cId="1882546233" sldId="270"/>
            <ac:spMk id="7" creationId="{6784915A-853E-A7B2-910F-46FB23DCB588}"/>
          </ac:spMkLst>
        </pc:spChg>
      </pc:sldChg>
      <pc:sldChg chg="delSp modSp new del mod">
        <pc:chgData name="akhil mavoori" userId="aefa755f626f53d6" providerId="LiveId" clId="{365C33B1-DD7D-467E-AEE9-A3158CA1B4E1}" dt="2022-07-17T10:57:43.438" v="4073" actId="47"/>
        <pc:sldMkLst>
          <pc:docMk/>
          <pc:sldMk cId="2768926806" sldId="270"/>
        </pc:sldMkLst>
        <pc:spChg chg="del mod">
          <ac:chgData name="akhil mavoori" userId="aefa755f626f53d6" providerId="LiveId" clId="{365C33B1-DD7D-467E-AEE9-A3158CA1B4E1}" dt="2022-07-17T10:57:39.168" v="4072" actId="478"/>
          <ac:spMkLst>
            <pc:docMk/>
            <pc:sldMk cId="2768926806" sldId="270"/>
            <ac:spMk id="3" creationId="{F6F9C0B4-9AB6-72B8-8447-E4FAF4C100AD}"/>
          </ac:spMkLst>
        </pc:spChg>
      </pc:sldChg>
      <pc:sldChg chg="addSp modSp new del mod">
        <pc:chgData name="akhil mavoori" userId="aefa755f626f53d6" providerId="LiveId" clId="{365C33B1-DD7D-467E-AEE9-A3158CA1B4E1}" dt="2022-07-17T11:18:03.533" v="4266" actId="47"/>
        <pc:sldMkLst>
          <pc:docMk/>
          <pc:sldMk cId="1419921005" sldId="271"/>
        </pc:sldMkLst>
        <pc:spChg chg="add mod">
          <ac:chgData name="akhil mavoori" userId="aefa755f626f53d6" providerId="LiveId" clId="{365C33B1-DD7D-467E-AEE9-A3158CA1B4E1}" dt="2022-07-17T11:17:52.727" v="4263"/>
          <ac:spMkLst>
            <pc:docMk/>
            <pc:sldMk cId="1419921005" sldId="271"/>
            <ac:spMk id="2" creationId="{CD1E42F5-3A28-8A01-C475-DECC88163156}"/>
          </ac:spMkLst>
        </pc:spChg>
        <pc:spChg chg="add mod">
          <ac:chgData name="akhil mavoori" userId="aefa755f626f53d6" providerId="LiveId" clId="{365C33B1-DD7D-467E-AEE9-A3158CA1B4E1}" dt="2022-07-17T11:17:52.727" v="4263"/>
          <ac:spMkLst>
            <pc:docMk/>
            <pc:sldMk cId="1419921005" sldId="271"/>
            <ac:spMk id="3" creationId="{19A3975F-3C4D-3F62-6D5A-735309F1D5CD}"/>
          </ac:spMkLst>
        </pc:spChg>
        <pc:spChg chg="add mod">
          <ac:chgData name="akhil mavoori" userId="aefa755f626f53d6" providerId="LiveId" clId="{365C33B1-DD7D-467E-AEE9-A3158CA1B4E1}" dt="2022-07-17T11:17:52.803" v="4265" actId="27636"/>
          <ac:spMkLst>
            <pc:docMk/>
            <pc:sldMk cId="1419921005" sldId="271"/>
            <ac:spMk id="4" creationId="{E353D772-2661-EF7A-A630-7CF4EC4BE0ED}"/>
          </ac:spMkLst>
        </pc:spChg>
        <pc:spChg chg="add mod">
          <ac:chgData name="akhil mavoori" userId="aefa755f626f53d6" providerId="LiveId" clId="{365C33B1-DD7D-467E-AEE9-A3158CA1B4E1}" dt="2022-07-17T11:17:52.727" v="4263"/>
          <ac:spMkLst>
            <pc:docMk/>
            <pc:sldMk cId="1419921005" sldId="271"/>
            <ac:spMk id="5" creationId="{9BA895C1-1E6C-01F1-89EF-2C117B173E53}"/>
          </ac:spMkLst>
        </pc:spChg>
        <pc:spChg chg="add mod">
          <ac:chgData name="akhil mavoori" userId="aefa755f626f53d6" providerId="LiveId" clId="{365C33B1-DD7D-467E-AEE9-A3158CA1B4E1}" dt="2022-07-17T11:17:52.727" v="4263"/>
          <ac:spMkLst>
            <pc:docMk/>
            <pc:sldMk cId="1419921005" sldId="271"/>
            <ac:spMk id="6" creationId="{0DCF9AE3-1D9A-BD33-9629-7B7105FB05CC}"/>
          </ac:spMkLst>
        </pc:spChg>
        <pc:spChg chg="add mod">
          <ac:chgData name="akhil mavoori" userId="aefa755f626f53d6" providerId="LiveId" clId="{365C33B1-DD7D-467E-AEE9-A3158CA1B4E1}" dt="2022-07-17T11:17:52.727" v="4263"/>
          <ac:spMkLst>
            <pc:docMk/>
            <pc:sldMk cId="1419921005" sldId="271"/>
            <ac:spMk id="7" creationId="{DAF57643-EA17-C9A4-7EDF-57D6D5210164}"/>
          </ac:spMkLst>
        </pc:spChg>
        <pc:spChg chg="add mod">
          <ac:chgData name="akhil mavoori" userId="aefa755f626f53d6" providerId="LiveId" clId="{365C33B1-DD7D-467E-AEE9-A3158CA1B4E1}" dt="2022-07-17T11:17:52.803" v="4264" actId="27636"/>
          <ac:spMkLst>
            <pc:docMk/>
            <pc:sldMk cId="1419921005" sldId="271"/>
            <ac:spMk id="8" creationId="{7B39E660-EEE3-E4DA-D85C-D5543233AF92}"/>
          </ac:spMkLst>
        </pc:spChg>
        <pc:spChg chg="add mod">
          <ac:chgData name="akhil mavoori" userId="aefa755f626f53d6" providerId="LiveId" clId="{365C33B1-DD7D-467E-AEE9-A3158CA1B4E1}" dt="2022-07-17T11:17:52.727" v="4263"/>
          <ac:spMkLst>
            <pc:docMk/>
            <pc:sldMk cId="1419921005" sldId="271"/>
            <ac:spMk id="9" creationId="{DA3D5735-5D67-FB0D-990A-39CC7E74A0FC}"/>
          </ac:spMkLst>
        </pc:spChg>
        <pc:spChg chg="add mod">
          <ac:chgData name="akhil mavoori" userId="aefa755f626f53d6" providerId="LiveId" clId="{365C33B1-DD7D-467E-AEE9-A3158CA1B4E1}" dt="2022-07-17T11:17:52.727" v="4263"/>
          <ac:spMkLst>
            <pc:docMk/>
            <pc:sldMk cId="1419921005" sldId="271"/>
            <ac:spMk id="10" creationId="{93FA0C6B-0DF8-16DA-3E5C-AE9CF813E944}"/>
          </ac:spMkLst>
        </pc:spChg>
      </pc:sldChg>
      <pc:sldMasterChg chg="modSp modSldLayout">
        <pc:chgData name="akhil mavoori" userId="aefa755f626f53d6" providerId="LiveId" clId="{365C33B1-DD7D-467E-AEE9-A3158CA1B4E1}" dt="2022-07-17T11:37:29.017" v="5204"/>
        <pc:sldMasterMkLst>
          <pc:docMk/>
          <pc:sldMasterMk cId="1324264114" sldId="2147483876"/>
        </pc:sldMasterMkLst>
        <pc:spChg chg="mod">
          <ac:chgData name="akhil mavoori" userId="aefa755f626f53d6" providerId="LiveId" clId="{365C33B1-DD7D-467E-AEE9-A3158CA1B4E1}" dt="2022-07-17T11:37:29.017" v="5204"/>
          <ac:spMkLst>
            <pc:docMk/>
            <pc:sldMasterMk cId="1324264114" sldId="2147483876"/>
            <ac:spMk id="2" creationId="{00000000-0000-0000-0000-000000000000}"/>
          </ac:spMkLst>
        </pc:spChg>
        <pc:spChg chg="mod">
          <ac:chgData name="akhil mavoori" userId="aefa755f626f53d6" providerId="LiveId" clId="{365C33B1-DD7D-467E-AEE9-A3158CA1B4E1}" dt="2022-07-17T11:37:29.017" v="5204"/>
          <ac:spMkLst>
            <pc:docMk/>
            <pc:sldMasterMk cId="1324264114" sldId="2147483876"/>
            <ac:spMk id="3" creationId="{00000000-0000-0000-0000-000000000000}"/>
          </ac:spMkLst>
        </pc:spChg>
        <pc:spChg chg="mod">
          <ac:chgData name="akhil mavoori" userId="aefa755f626f53d6" providerId="LiveId" clId="{365C33B1-DD7D-467E-AEE9-A3158CA1B4E1}" dt="2022-07-17T11:37:29.017" v="5204"/>
          <ac:spMkLst>
            <pc:docMk/>
            <pc:sldMasterMk cId="1324264114" sldId="2147483876"/>
            <ac:spMk id="4" creationId="{00000000-0000-0000-0000-000000000000}"/>
          </ac:spMkLst>
        </pc:spChg>
        <pc:spChg chg="mod">
          <ac:chgData name="akhil mavoori" userId="aefa755f626f53d6" providerId="LiveId" clId="{365C33B1-DD7D-467E-AEE9-A3158CA1B4E1}" dt="2022-07-17T11:37:29.017" v="5204"/>
          <ac:spMkLst>
            <pc:docMk/>
            <pc:sldMasterMk cId="1324264114" sldId="2147483876"/>
            <ac:spMk id="5" creationId="{00000000-0000-0000-0000-000000000000}"/>
          </ac:spMkLst>
        </pc:spChg>
        <pc:spChg chg="mod">
          <ac:chgData name="akhil mavoori" userId="aefa755f626f53d6" providerId="LiveId" clId="{365C33B1-DD7D-467E-AEE9-A3158CA1B4E1}" dt="2022-07-17T11:37:29.017" v="5204"/>
          <ac:spMkLst>
            <pc:docMk/>
            <pc:sldMasterMk cId="1324264114" sldId="2147483876"/>
            <ac:spMk id="6" creationId="{00000000-0000-0000-0000-000000000000}"/>
          </ac:spMkLst>
        </pc:spChg>
        <pc:sldLayoutChg chg="modSp">
          <pc:chgData name="akhil mavoori" userId="aefa755f626f53d6" providerId="LiveId" clId="{365C33B1-DD7D-467E-AEE9-A3158CA1B4E1}" dt="2022-07-17T11:37:29.017" v="5204"/>
          <pc:sldLayoutMkLst>
            <pc:docMk/>
            <pc:sldMasterMk cId="1324264114" sldId="2147483876"/>
            <pc:sldLayoutMk cId="2274174993" sldId="2147483877"/>
          </pc:sldLayoutMkLst>
          <pc:spChg chg="mod">
            <ac:chgData name="akhil mavoori" userId="aefa755f626f53d6" providerId="LiveId" clId="{365C33B1-DD7D-467E-AEE9-A3158CA1B4E1}" dt="2022-07-17T11:37:29.017" v="5204"/>
            <ac:spMkLst>
              <pc:docMk/>
              <pc:sldMasterMk cId="1324264114" sldId="2147483876"/>
              <pc:sldLayoutMk cId="2274174993" sldId="2147483877"/>
              <ac:spMk id="2"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2274174993" sldId="2147483877"/>
              <ac:spMk id="3" creationId="{00000000-0000-0000-0000-000000000000}"/>
            </ac:spMkLst>
          </pc:spChg>
        </pc:sldLayoutChg>
        <pc:sldLayoutChg chg="modSp">
          <pc:chgData name="akhil mavoori" userId="aefa755f626f53d6" providerId="LiveId" clId="{365C33B1-DD7D-467E-AEE9-A3158CA1B4E1}" dt="2022-07-17T11:37:29.017" v="5204"/>
          <pc:sldLayoutMkLst>
            <pc:docMk/>
            <pc:sldMasterMk cId="1324264114" sldId="2147483876"/>
            <pc:sldLayoutMk cId="4031787768" sldId="2147483879"/>
          </pc:sldLayoutMkLst>
          <pc:spChg chg="mod">
            <ac:chgData name="akhil mavoori" userId="aefa755f626f53d6" providerId="LiveId" clId="{365C33B1-DD7D-467E-AEE9-A3158CA1B4E1}" dt="2022-07-17T11:37:29.017" v="5204"/>
            <ac:spMkLst>
              <pc:docMk/>
              <pc:sldMasterMk cId="1324264114" sldId="2147483876"/>
              <pc:sldLayoutMk cId="4031787768" sldId="2147483879"/>
              <ac:spMk id="2"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4031787768" sldId="2147483879"/>
              <ac:spMk id="3" creationId="{00000000-0000-0000-0000-000000000000}"/>
            </ac:spMkLst>
          </pc:spChg>
        </pc:sldLayoutChg>
        <pc:sldLayoutChg chg="modSp">
          <pc:chgData name="akhil mavoori" userId="aefa755f626f53d6" providerId="LiveId" clId="{365C33B1-DD7D-467E-AEE9-A3158CA1B4E1}" dt="2022-07-17T11:37:29.017" v="5204"/>
          <pc:sldLayoutMkLst>
            <pc:docMk/>
            <pc:sldMasterMk cId="1324264114" sldId="2147483876"/>
            <pc:sldLayoutMk cId="1249151569" sldId="2147483880"/>
          </pc:sldLayoutMkLst>
          <pc:spChg chg="mod">
            <ac:chgData name="akhil mavoori" userId="aefa755f626f53d6" providerId="LiveId" clId="{365C33B1-DD7D-467E-AEE9-A3158CA1B4E1}" dt="2022-07-17T11:37:29.017" v="5204"/>
            <ac:spMkLst>
              <pc:docMk/>
              <pc:sldMasterMk cId="1324264114" sldId="2147483876"/>
              <pc:sldLayoutMk cId="1249151569" sldId="2147483880"/>
              <ac:spMk id="3"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1249151569" sldId="2147483880"/>
              <ac:spMk id="4" creationId="{00000000-0000-0000-0000-000000000000}"/>
            </ac:spMkLst>
          </pc:spChg>
        </pc:sldLayoutChg>
        <pc:sldLayoutChg chg="modSp">
          <pc:chgData name="akhil mavoori" userId="aefa755f626f53d6" providerId="LiveId" clId="{365C33B1-DD7D-467E-AEE9-A3158CA1B4E1}" dt="2022-07-17T11:37:29.017" v="5204"/>
          <pc:sldLayoutMkLst>
            <pc:docMk/>
            <pc:sldMasterMk cId="1324264114" sldId="2147483876"/>
            <pc:sldLayoutMk cId="3102691345" sldId="2147483881"/>
          </pc:sldLayoutMkLst>
          <pc:spChg chg="mod">
            <ac:chgData name="akhil mavoori" userId="aefa755f626f53d6" providerId="LiveId" clId="{365C33B1-DD7D-467E-AEE9-A3158CA1B4E1}" dt="2022-07-17T11:37:29.017" v="5204"/>
            <ac:spMkLst>
              <pc:docMk/>
              <pc:sldMasterMk cId="1324264114" sldId="2147483876"/>
              <pc:sldLayoutMk cId="3102691345" sldId="2147483881"/>
              <ac:spMk id="2"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3102691345" sldId="2147483881"/>
              <ac:spMk id="3"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3102691345" sldId="2147483881"/>
              <ac:spMk id="4"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3102691345" sldId="2147483881"/>
              <ac:spMk id="5"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3102691345" sldId="2147483881"/>
              <ac:spMk id="6" creationId="{00000000-0000-0000-0000-000000000000}"/>
            </ac:spMkLst>
          </pc:spChg>
        </pc:sldLayoutChg>
        <pc:sldLayoutChg chg="modSp">
          <pc:chgData name="akhil mavoori" userId="aefa755f626f53d6" providerId="LiveId" clId="{365C33B1-DD7D-467E-AEE9-A3158CA1B4E1}" dt="2022-07-17T11:37:29.017" v="5204"/>
          <pc:sldLayoutMkLst>
            <pc:docMk/>
            <pc:sldMasterMk cId="1324264114" sldId="2147483876"/>
            <pc:sldLayoutMk cId="182229277" sldId="2147483884"/>
          </pc:sldLayoutMkLst>
          <pc:spChg chg="mod">
            <ac:chgData name="akhil mavoori" userId="aefa755f626f53d6" providerId="LiveId" clId="{365C33B1-DD7D-467E-AEE9-A3158CA1B4E1}" dt="2022-07-17T11:37:29.017" v="5204"/>
            <ac:spMkLst>
              <pc:docMk/>
              <pc:sldMasterMk cId="1324264114" sldId="2147483876"/>
              <pc:sldLayoutMk cId="182229277" sldId="2147483884"/>
              <ac:spMk id="2"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182229277" sldId="2147483884"/>
              <ac:spMk id="3"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182229277" sldId="2147483884"/>
              <ac:spMk id="4" creationId="{00000000-0000-0000-0000-000000000000}"/>
            </ac:spMkLst>
          </pc:spChg>
        </pc:sldLayoutChg>
        <pc:sldLayoutChg chg="modSp">
          <pc:chgData name="akhil mavoori" userId="aefa755f626f53d6" providerId="LiveId" clId="{365C33B1-DD7D-467E-AEE9-A3158CA1B4E1}" dt="2022-07-17T11:37:29.017" v="5204"/>
          <pc:sldLayoutMkLst>
            <pc:docMk/>
            <pc:sldMasterMk cId="1324264114" sldId="2147483876"/>
            <pc:sldLayoutMk cId="1887798657" sldId="2147483885"/>
          </pc:sldLayoutMkLst>
          <pc:spChg chg="mod">
            <ac:chgData name="akhil mavoori" userId="aefa755f626f53d6" providerId="LiveId" clId="{365C33B1-DD7D-467E-AEE9-A3158CA1B4E1}" dt="2022-07-17T11:37:29.017" v="5204"/>
            <ac:spMkLst>
              <pc:docMk/>
              <pc:sldMasterMk cId="1324264114" sldId="2147483876"/>
              <pc:sldLayoutMk cId="1887798657" sldId="2147483885"/>
              <ac:spMk id="2"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1887798657" sldId="2147483885"/>
              <ac:spMk id="3"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1887798657" sldId="2147483885"/>
              <ac:spMk id="4" creationId="{00000000-0000-0000-0000-000000000000}"/>
            </ac:spMkLst>
          </pc:spChg>
        </pc:sldLayoutChg>
        <pc:sldLayoutChg chg="modSp">
          <pc:chgData name="akhil mavoori" userId="aefa755f626f53d6" providerId="LiveId" clId="{365C33B1-DD7D-467E-AEE9-A3158CA1B4E1}" dt="2022-07-17T11:37:29.017" v="5204"/>
          <pc:sldLayoutMkLst>
            <pc:docMk/>
            <pc:sldMasterMk cId="1324264114" sldId="2147483876"/>
            <pc:sldLayoutMk cId="2200705584" sldId="2147483887"/>
          </pc:sldLayoutMkLst>
          <pc:spChg chg="mod">
            <ac:chgData name="akhil mavoori" userId="aefa755f626f53d6" providerId="LiveId" clId="{365C33B1-DD7D-467E-AEE9-A3158CA1B4E1}" dt="2022-07-17T11:37:29.017" v="5204"/>
            <ac:spMkLst>
              <pc:docMk/>
              <pc:sldMasterMk cId="1324264114" sldId="2147483876"/>
              <pc:sldLayoutMk cId="2200705584" sldId="2147483887"/>
              <ac:spMk id="2" creationId="{00000000-0000-0000-0000-000000000000}"/>
            </ac:spMkLst>
          </pc:spChg>
          <pc:spChg chg="mod">
            <ac:chgData name="akhil mavoori" userId="aefa755f626f53d6" providerId="LiveId" clId="{365C33B1-DD7D-467E-AEE9-A3158CA1B4E1}" dt="2022-07-17T11:37:29.017" v="5204"/>
            <ac:spMkLst>
              <pc:docMk/>
              <pc:sldMasterMk cId="1324264114" sldId="2147483876"/>
              <pc:sldLayoutMk cId="2200705584" sldId="2147483887"/>
              <ac:spMk id="3" creationId="{00000000-0000-0000-0000-000000000000}"/>
            </ac:spMkLst>
          </pc:spChg>
        </pc:sldLayoutChg>
      </pc:sldMasterChg>
    </pc:docChg>
  </pc:docChgLst>
  <pc:docChgLst>
    <pc:chgData name="PARASAGANI SRINATH" userId="93a5d4d19d37ba82" providerId="LiveId" clId="{78755D40-D5B7-4DCF-A96F-E1845093FC4C}"/>
    <pc:docChg chg="undo custSel delSld modSld modSection">
      <pc:chgData name="PARASAGANI SRINATH" userId="93a5d4d19d37ba82" providerId="LiveId" clId="{78755D40-D5B7-4DCF-A96F-E1845093FC4C}" dt="2022-07-23T17:23:14.728" v="996" actId="2696"/>
      <pc:docMkLst>
        <pc:docMk/>
      </pc:docMkLst>
      <pc:sldChg chg="modSp mod">
        <pc:chgData name="PARASAGANI SRINATH" userId="93a5d4d19d37ba82" providerId="LiveId" clId="{78755D40-D5B7-4DCF-A96F-E1845093FC4C}" dt="2022-07-23T15:52:17.739" v="960" actId="1076"/>
        <pc:sldMkLst>
          <pc:docMk/>
          <pc:sldMk cId="372815614" sldId="257"/>
        </pc:sldMkLst>
        <pc:spChg chg="mod">
          <ac:chgData name="PARASAGANI SRINATH" userId="93a5d4d19d37ba82" providerId="LiveId" clId="{78755D40-D5B7-4DCF-A96F-E1845093FC4C}" dt="2022-07-23T15:52:17.739" v="960" actId="1076"/>
          <ac:spMkLst>
            <pc:docMk/>
            <pc:sldMk cId="372815614" sldId="257"/>
            <ac:spMk id="2" creationId="{FE9C7BFE-553A-AA4B-9E57-80C6FC7296AB}"/>
          </ac:spMkLst>
        </pc:spChg>
        <pc:spChg chg="mod">
          <ac:chgData name="PARASAGANI SRINATH" userId="93a5d4d19d37ba82" providerId="LiveId" clId="{78755D40-D5B7-4DCF-A96F-E1845093FC4C}" dt="2022-07-23T15:20:55.353" v="921" actId="20577"/>
          <ac:spMkLst>
            <pc:docMk/>
            <pc:sldMk cId="372815614" sldId="257"/>
            <ac:spMk id="4" creationId="{B6F0BCFD-2AC5-A684-BA0E-6EBA575AE3D6}"/>
          </ac:spMkLst>
        </pc:spChg>
      </pc:sldChg>
      <pc:sldChg chg="delSp modSp mod">
        <pc:chgData name="PARASAGANI SRINATH" userId="93a5d4d19d37ba82" providerId="LiveId" clId="{78755D40-D5B7-4DCF-A96F-E1845093FC4C}" dt="2022-07-23T17:23:08.187" v="995" actId="21"/>
        <pc:sldMkLst>
          <pc:docMk/>
          <pc:sldMk cId="1358234716" sldId="259"/>
        </pc:sldMkLst>
        <pc:spChg chg="mod">
          <ac:chgData name="PARASAGANI SRINATH" userId="93a5d4d19d37ba82" providerId="LiveId" clId="{78755D40-D5B7-4DCF-A96F-E1845093FC4C}" dt="2022-07-23T15:53:12.381" v="981" actId="20577"/>
          <ac:spMkLst>
            <pc:docMk/>
            <pc:sldMk cId="1358234716" sldId="259"/>
            <ac:spMk id="4" creationId="{232BFF3A-4992-435A-C3FE-813011DF73D4}"/>
          </ac:spMkLst>
        </pc:spChg>
        <pc:picChg chg="del">
          <ac:chgData name="PARASAGANI SRINATH" userId="93a5d4d19d37ba82" providerId="LiveId" clId="{78755D40-D5B7-4DCF-A96F-E1845093FC4C}" dt="2022-07-23T17:23:08.187" v="995" actId="21"/>
          <ac:picMkLst>
            <pc:docMk/>
            <pc:sldMk cId="1358234716" sldId="259"/>
            <ac:picMk id="5" creationId="{34AB81CF-F7B5-FDD2-C2D5-50598876AC59}"/>
          </ac:picMkLst>
        </pc:picChg>
      </pc:sldChg>
      <pc:sldChg chg="del">
        <pc:chgData name="PARASAGANI SRINATH" userId="93a5d4d19d37ba82" providerId="LiveId" clId="{78755D40-D5B7-4DCF-A96F-E1845093FC4C}" dt="2022-07-23T17:23:14.728" v="996" actId="2696"/>
        <pc:sldMkLst>
          <pc:docMk/>
          <pc:sldMk cId="3289076063" sldId="260"/>
        </pc:sldMkLst>
      </pc:sldChg>
      <pc:sldChg chg="addSp delSp modSp mod">
        <pc:chgData name="PARASAGANI SRINATH" userId="93a5d4d19d37ba82" providerId="LiveId" clId="{78755D40-D5B7-4DCF-A96F-E1845093FC4C}" dt="2022-07-23T17:22:51.267" v="994" actId="20577"/>
        <pc:sldMkLst>
          <pc:docMk/>
          <pc:sldMk cId="3135571318" sldId="262"/>
        </pc:sldMkLst>
        <pc:spChg chg="add mod">
          <ac:chgData name="PARASAGANI SRINATH" userId="93a5d4d19d37ba82" providerId="LiveId" clId="{78755D40-D5B7-4DCF-A96F-E1845093FC4C}" dt="2022-07-23T17:22:51.267" v="994" actId="20577"/>
          <ac:spMkLst>
            <pc:docMk/>
            <pc:sldMk cId="3135571318" sldId="262"/>
            <ac:spMk id="16" creationId="{64B7157C-B46F-32FF-6F15-F8629613A90A}"/>
          </ac:spMkLst>
        </pc:spChg>
        <pc:picChg chg="add del">
          <ac:chgData name="PARASAGANI SRINATH" userId="93a5d4d19d37ba82" providerId="LiveId" clId="{78755D40-D5B7-4DCF-A96F-E1845093FC4C}" dt="2022-07-23T15:42:41.447" v="959"/>
          <ac:picMkLst>
            <pc:docMk/>
            <pc:sldMk cId="3135571318" sldId="262"/>
            <ac:picMk id="2" creationId="{9109289E-1770-7C8A-3337-EE3B5EC2E25F}"/>
          </ac:picMkLst>
        </pc:picChg>
        <pc:picChg chg="add del mod">
          <ac:chgData name="PARASAGANI SRINATH" userId="93a5d4d19d37ba82" providerId="LiveId" clId="{78755D40-D5B7-4DCF-A96F-E1845093FC4C}" dt="2022-07-23T15:42:34.347" v="957"/>
          <ac:picMkLst>
            <pc:docMk/>
            <pc:sldMk cId="3135571318" sldId="262"/>
            <ac:picMk id="16" creationId="{CA285B09-F1FB-8535-AD95-A350C14657D4}"/>
          </ac:picMkLst>
        </pc:picChg>
        <pc:cxnChg chg="add mod">
          <ac:chgData name="PARASAGANI SRINATH" userId="93a5d4d19d37ba82" providerId="LiveId" clId="{78755D40-D5B7-4DCF-A96F-E1845093FC4C}" dt="2022-07-23T17:22:29.863" v="984" actId="1076"/>
          <ac:cxnSpMkLst>
            <pc:docMk/>
            <pc:sldMk cId="3135571318" sldId="262"/>
            <ac:cxnSpMk id="18" creationId="{7EC4BA46-03FD-7915-56A6-E30B8A04E2D7}"/>
          </ac:cxnSpMkLst>
        </pc:cxnChg>
      </pc:sldChg>
      <pc:sldChg chg="modSp mod">
        <pc:chgData name="PARASAGANI SRINATH" userId="93a5d4d19d37ba82" providerId="LiveId" clId="{78755D40-D5B7-4DCF-A96F-E1845093FC4C}" dt="2022-07-23T15:54:10.470" v="982" actId="12"/>
        <pc:sldMkLst>
          <pc:docMk/>
          <pc:sldMk cId="1882546233" sldId="270"/>
        </pc:sldMkLst>
        <pc:spChg chg="mod">
          <ac:chgData name="PARASAGANI SRINATH" userId="93a5d4d19d37ba82" providerId="LiveId" clId="{78755D40-D5B7-4DCF-A96F-E1845093FC4C}" dt="2022-07-23T15:54:10.470" v="982" actId="12"/>
          <ac:spMkLst>
            <pc:docMk/>
            <pc:sldMk cId="1882546233" sldId="270"/>
            <ac:spMk id="5" creationId="{7499039B-D4D6-19EA-E58C-38574883C07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854432-4C90-49AC-9BE3-9551B5D7D1AB}" type="doc">
      <dgm:prSet loTypeId="urn:microsoft.com/office/officeart/2005/8/layout/radial4" loCatId="relationship" qsTypeId="urn:microsoft.com/office/officeart/2005/8/quickstyle/3d5" qsCatId="3D" csTypeId="urn:microsoft.com/office/officeart/2005/8/colors/accent1_2" csCatId="accent1" phldr="0"/>
      <dgm:spPr/>
      <dgm:t>
        <a:bodyPr/>
        <a:lstStyle/>
        <a:p>
          <a:endParaRPr lang="en-IN"/>
        </a:p>
      </dgm:t>
    </dgm:pt>
    <dgm:pt modelId="{62D12E3B-2828-4E25-BC0F-903A627BD7B5}" type="pres">
      <dgm:prSet presAssocID="{85854432-4C90-49AC-9BE3-9551B5D7D1AB}" presName="cycle" presStyleCnt="0">
        <dgm:presLayoutVars>
          <dgm:chMax val="1"/>
          <dgm:dir/>
          <dgm:animLvl val="ctr"/>
          <dgm:resizeHandles val="exact"/>
        </dgm:presLayoutVars>
      </dgm:prSet>
      <dgm:spPr/>
    </dgm:pt>
  </dgm:ptLst>
  <dgm:cxnLst>
    <dgm:cxn modelId="{87B8FC00-9D10-450A-98CF-8D279B93BE3D}" type="presOf" srcId="{85854432-4C90-49AC-9BE3-9551B5D7D1AB}" destId="{62D12E3B-2828-4E25-BC0F-903A627BD7B5}" srcOrd="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8C9466-0DF1-458B-A9D3-22E80B0BAF2A}" type="doc">
      <dgm:prSet loTypeId="urn:microsoft.com/office/officeart/2005/8/layout/hProcess9" loCatId="process" qsTypeId="urn:microsoft.com/office/officeart/2005/8/quickstyle/simple1" qsCatId="simple" csTypeId="urn:microsoft.com/office/officeart/2005/8/colors/accent3_1" csCatId="accent3" phldr="1"/>
      <dgm:spPr>
        <a:scene3d>
          <a:camera prst="orthographicFront">
            <a:rot lat="0" lon="0" rev="0"/>
          </a:camera>
          <a:lightRig rig="contrasting" dir="t">
            <a:rot lat="0" lon="0" rev="1500000"/>
          </a:lightRig>
        </a:scene3d>
      </dgm:spPr>
    </dgm:pt>
    <dgm:pt modelId="{FD2F00BC-9942-4AFE-9E0B-D241B436ECD9}">
      <dgm:prSet phldrT="[Text]" phldr="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endParaRPr lang="en-IN" dirty="0"/>
        </a:p>
      </dgm:t>
    </dgm:pt>
    <dgm:pt modelId="{62854D4F-B4EA-43A3-AD42-0F1686A68CB4}" type="parTrans" cxnId="{F6F22301-2453-45AE-90C4-5F916C9B196B}">
      <dgm:prSet/>
      <dgm:spPr/>
      <dgm:t>
        <a:bodyPr/>
        <a:lstStyle/>
        <a:p>
          <a:endParaRPr lang="en-IN"/>
        </a:p>
      </dgm:t>
    </dgm:pt>
    <dgm:pt modelId="{7B8056C7-360A-4186-BDC0-B55F79ED1EE1}" type="sibTrans" cxnId="{F6F22301-2453-45AE-90C4-5F916C9B196B}">
      <dgm:prSet/>
      <dgm:spPr/>
      <dgm:t>
        <a:bodyPr/>
        <a:lstStyle/>
        <a:p>
          <a:endParaRPr lang="en-IN"/>
        </a:p>
      </dgm:t>
    </dgm:pt>
    <dgm:pt modelId="{64D9E5B1-57DC-4423-BF9D-A0284469E151}">
      <dgm:prSet phldrT="[Text]" phldr="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endParaRPr lang="en-IN"/>
        </a:p>
      </dgm:t>
    </dgm:pt>
    <dgm:pt modelId="{D1EBFCB0-00C3-4EC0-AD75-623F37829D1C}" type="parTrans" cxnId="{4824F39A-3021-4350-80DB-3A0CC9A08655}">
      <dgm:prSet/>
      <dgm:spPr/>
      <dgm:t>
        <a:bodyPr/>
        <a:lstStyle/>
        <a:p>
          <a:endParaRPr lang="en-IN"/>
        </a:p>
      </dgm:t>
    </dgm:pt>
    <dgm:pt modelId="{A3FB72F7-C57F-4887-8020-622C1C6A47BA}" type="sibTrans" cxnId="{4824F39A-3021-4350-80DB-3A0CC9A08655}">
      <dgm:prSet/>
      <dgm:spPr/>
      <dgm:t>
        <a:bodyPr/>
        <a:lstStyle/>
        <a:p>
          <a:endParaRPr lang="en-IN"/>
        </a:p>
      </dgm:t>
    </dgm:pt>
    <dgm:pt modelId="{B5A1E241-3F3B-4056-B99B-BC98F0E81575}">
      <dgm:prSet phldrT="[Text]" phldr="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endParaRPr lang="en-IN"/>
        </a:p>
      </dgm:t>
    </dgm:pt>
    <dgm:pt modelId="{635DDFF0-31CE-4351-8B59-5F711612AEE6}" type="parTrans" cxnId="{0E18B370-3B40-4936-A522-B340F7D3582D}">
      <dgm:prSet/>
      <dgm:spPr/>
      <dgm:t>
        <a:bodyPr/>
        <a:lstStyle/>
        <a:p>
          <a:endParaRPr lang="en-IN"/>
        </a:p>
      </dgm:t>
    </dgm:pt>
    <dgm:pt modelId="{13E626C1-2DC9-4306-BAD0-27A5EB669BA7}" type="sibTrans" cxnId="{0E18B370-3B40-4936-A522-B340F7D3582D}">
      <dgm:prSet/>
      <dgm:spPr/>
      <dgm:t>
        <a:bodyPr/>
        <a:lstStyle/>
        <a:p>
          <a:endParaRPr lang="en-IN"/>
        </a:p>
      </dgm:t>
    </dgm:pt>
    <dgm:pt modelId="{FA3BDD71-C683-4D8C-8CCB-280184A9A8CA}" type="pres">
      <dgm:prSet presAssocID="{9C8C9466-0DF1-458B-A9D3-22E80B0BAF2A}" presName="CompostProcess" presStyleCnt="0">
        <dgm:presLayoutVars>
          <dgm:dir/>
          <dgm:resizeHandles val="exact"/>
        </dgm:presLayoutVars>
      </dgm:prSet>
      <dgm:spPr/>
    </dgm:pt>
    <dgm:pt modelId="{EC310E52-AD29-4378-87B0-ABFE30E72923}" type="pres">
      <dgm:prSet presAssocID="{9C8C9466-0DF1-458B-A9D3-22E80B0BAF2A}" presName="arrow" presStyleLbl="bgShp" presStyleIdx="0" presStyleCnt="1"/>
      <dgm:spPr>
        <a:solidFill>
          <a:schemeClr val="accent5">
            <a:lumMod val="20000"/>
            <a:lumOff val="80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0C0EB40D-C50E-4840-97CF-46CE4616E04E}" type="pres">
      <dgm:prSet presAssocID="{9C8C9466-0DF1-458B-A9D3-22E80B0BAF2A}" presName="linearProcess"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DA2CC59C-8954-4CBB-A7AA-27EB1E159CC9}" type="pres">
      <dgm:prSet presAssocID="{FD2F00BC-9942-4AFE-9E0B-D241B436ECD9}" presName="textNode" presStyleLbl="node1" presStyleIdx="0" presStyleCnt="3">
        <dgm:presLayoutVars>
          <dgm:bulletEnabled val="1"/>
        </dgm:presLayoutVars>
      </dgm:prSet>
      <dgm:spPr/>
    </dgm:pt>
    <dgm:pt modelId="{93FDEC9A-9C85-4CB8-84E8-B3C15B74545B}" type="pres">
      <dgm:prSet presAssocID="{7B8056C7-360A-4186-BDC0-B55F79ED1EE1}" presName="sibTrans"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914B9E05-E05B-4EB4-BAF4-7BCEE1939C1A}" type="pres">
      <dgm:prSet presAssocID="{64D9E5B1-57DC-4423-BF9D-A0284469E151}" presName="textNode" presStyleLbl="node1" presStyleIdx="1" presStyleCnt="3">
        <dgm:presLayoutVars>
          <dgm:bulletEnabled val="1"/>
        </dgm:presLayoutVars>
      </dgm:prSet>
      <dgm:spPr/>
    </dgm:pt>
    <dgm:pt modelId="{87314A9B-31B3-4492-B46C-0D7F153FC954}" type="pres">
      <dgm:prSet presAssocID="{A3FB72F7-C57F-4887-8020-622C1C6A47BA}" presName="sibTrans"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9B87E26B-23CF-4C69-BC8B-5409D4B96188}" type="pres">
      <dgm:prSet presAssocID="{B5A1E241-3F3B-4056-B99B-BC98F0E81575}" presName="textNode" presStyleLbl="node1" presStyleIdx="2" presStyleCnt="3">
        <dgm:presLayoutVars>
          <dgm:bulletEnabled val="1"/>
        </dgm:presLayoutVars>
      </dgm:prSet>
      <dgm:spPr/>
    </dgm:pt>
  </dgm:ptLst>
  <dgm:cxnLst>
    <dgm:cxn modelId="{F6F22301-2453-45AE-90C4-5F916C9B196B}" srcId="{9C8C9466-0DF1-458B-A9D3-22E80B0BAF2A}" destId="{FD2F00BC-9942-4AFE-9E0B-D241B436ECD9}" srcOrd="0" destOrd="0" parTransId="{62854D4F-B4EA-43A3-AD42-0F1686A68CB4}" sibTransId="{7B8056C7-360A-4186-BDC0-B55F79ED1EE1}"/>
    <dgm:cxn modelId="{36001162-E9BB-4372-A8CF-2E531ACA05A5}" type="presOf" srcId="{B5A1E241-3F3B-4056-B99B-BC98F0E81575}" destId="{9B87E26B-23CF-4C69-BC8B-5409D4B96188}" srcOrd="0" destOrd="0" presId="urn:microsoft.com/office/officeart/2005/8/layout/hProcess9"/>
    <dgm:cxn modelId="{0E18B370-3B40-4936-A522-B340F7D3582D}" srcId="{9C8C9466-0DF1-458B-A9D3-22E80B0BAF2A}" destId="{B5A1E241-3F3B-4056-B99B-BC98F0E81575}" srcOrd="2" destOrd="0" parTransId="{635DDFF0-31CE-4351-8B59-5F711612AEE6}" sibTransId="{13E626C1-2DC9-4306-BAD0-27A5EB669BA7}"/>
    <dgm:cxn modelId="{0A74FC93-D744-4D67-B4AA-D44FB6EDD673}" type="presOf" srcId="{64D9E5B1-57DC-4423-BF9D-A0284469E151}" destId="{914B9E05-E05B-4EB4-BAF4-7BCEE1939C1A}" srcOrd="0" destOrd="0" presId="urn:microsoft.com/office/officeart/2005/8/layout/hProcess9"/>
    <dgm:cxn modelId="{4824F39A-3021-4350-80DB-3A0CC9A08655}" srcId="{9C8C9466-0DF1-458B-A9D3-22E80B0BAF2A}" destId="{64D9E5B1-57DC-4423-BF9D-A0284469E151}" srcOrd="1" destOrd="0" parTransId="{D1EBFCB0-00C3-4EC0-AD75-623F37829D1C}" sibTransId="{A3FB72F7-C57F-4887-8020-622C1C6A47BA}"/>
    <dgm:cxn modelId="{32ECC3D6-CD55-4297-96D3-7A8C734ABFF4}" type="presOf" srcId="{9C8C9466-0DF1-458B-A9D3-22E80B0BAF2A}" destId="{FA3BDD71-C683-4D8C-8CCB-280184A9A8CA}" srcOrd="0" destOrd="0" presId="urn:microsoft.com/office/officeart/2005/8/layout/hProcess9"/>
    <dgm:cxn modelId="{9232E4F2-2468-4580-A1B7-31B0333F0130}" type="presOf" srcId="{FD2F00BC-9942-4AFE-9E0B-D241B436ECD9}" destId="{DA2CC59C-8954-4CBB-A7AA-27EB1E159CC9}" srcOrd="0" destOrd="0" presId="urn:microsoft.com/office/officeart/2005/8/layout/hProcess9"/>
    <dgm:cxn modelId="{094C5D57-32BA-4CD6-B266-46E3F4F8A025}" type="presParOf" srcId="{FA3BDD71-C683-4D8C-8CCB-280184A9A8CA}" destId="{EC310E52-AD29-4378-87B0-ABFE30E72923}" srcOrd="0" destOrd="0" presId="urn:microsoft.com/office/officeart/2005/8/layout/hProcess9"/>
    <dgm:cxn modelId="{B238C490-0EFB-4663-B942-BE1B057143B5}" type="presParOf" srcId="{FA3BDD71-C683-4D8C-8CCB-280184A9A8CA}" destId="{0C0EB40D-C50E-4840-97CF-46CE4616E04E}" srcOrd="1" destOrd="0" presId="urn:microsoft.com/office/officeart/2005/8/layout/hProcess9"/>
    <dgm:cxn modelId="{89041E59-1446-42AE-BA6B-E4CDE19B4C35}" type="presParOf" srcId="{0C0EB40D-C50E-4840-97CF-46CE4616E04E}" destId="{DA2CC59C-8954-4CBB-A7AA-27EB1E159CC9}" srcOrd="0" destOrd="0" presId="urn:microsoft.com/office/officeart/2005/8/layout/hProcess9"/>
    <dgm:cxn modelId="{8E6AF628-13DA-434D-A12D-A60AC726C6CC}" type="presParOf" srcId="{0C0EB40D-C50E-4840-97CF-46CE4616E04E}" destId="{93FDEC9A-9C85-4CB8-84E8-B3C15B74545B}" srcOrd="1" destOrd="0" presId="urn:microsoft.com/office/officeart/2005/8/layout/hProcess9"/>
    <dgm:cxn modelId="{B529C675-370A-4A1B-A6CA-8489A4AF7106}" type="presParOf" srcId="{0C0EB40D-C50E-4840-97CF-46CE4616E04E}" destId="{914B9E05-E05B-4EB4-BAF4-7BCEE1939C1A}" srcOrd="2" destOrd="0" presId="urn:microsoft.com/office/officeart/2005/8/layout/hProcess9"/>
    <dgm:cxn modelId="{EAE7D5E1-0B54-407E-884A-F6F8BBDD0E24}" type="presParOf" srcId="{0C0EB40D-C50E-4840-97CF-46CE4616E04E}" destId="{87314A9B-31B3-4492-B46C-0D7F153FC954}" srcOrd="3" destOrd="0" presId="urn:microsoft.com/office/officeart/2005/8/layout/hProcess9"/>
    <dgm:cxn modelId="{23BA1A3E-B2F2-4F8C-9FE6-2B5D189F12B4}" type="presParOf" srcId="{0C0EB40D-C50E-4840-97CF-46CE4616E04E}" destId="{9B87E26B-23CF-4C69-BC8B-5409D4B9618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10E52-AD29-4378-87B0-ABFE30E72923}">
      <dsp:nvSpPr>
        <dsp:cNvPr id="0" name=""/>
        <dsp:cNvSpPr/>
      </dsp:nvSpPr>
      <dsp:spPr>
        <a:xfrm>
          <a:off x="864761" y="0"/>
          <a:ext cx="9800626" cy="5425440"/>
        </a:xfrm>
        <a:prstGeom prst="rightArrow">
          <a:avLst/>
        </a:prstGeom>
        <a:solidFill>
          <a:schemeClr val="accent5">
            <a:lumMod val="20000"/>
            <a:lumOff val="80000"/>
          </a:schemeClr>
        </a:solidFill>
        <a:ln>
          <a:solidFill>
            <a:schemeClr val="tx1"/>
          </a:solid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dsp:style>
    </dsp:sp>
    <dsp:sp modelId="{DA2CC59C-8954-4CBB-A7AA-27EB1E159CC9}">
      <dsp:nvSpPr>
        <dsp:cNvPr id="0" name=""/>
        <dsp:cNvSpPr/>
      </dsp:nvSpPr>
      <dsp:spPr>
        <a:xfrm>
          <a:off x="0" y="1627632"/>
          <a:ext cx="3459044" cy="2170176"/>
        </a:xfrm>
        <a:prstGeom prst="roundRect">
          <a:avLst/>
        </a:prstGeom>
        <a:solidFill>
          <a:schemeClr val="lt1">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105939" y="1733571"/>
        <a:ext cx="3247166" cy="1958298"/>
      </dsp:txXfrm>
    </dsp:sp>
    <dsp:sp modelId="{914B9E05-E05B-4EB4-BAF4-7BCEE1939C1A}">
      <dsp:nvSpPr>
        <dsp:cNvPr id="0" name=""/>
        <dsp:cNvSpPr/>
      </dsp:nvSpPr>
      <dsp:spPr>
        <a:xfrm>
          <a:off x="4035552" y="1627632"/>
          <a:ext cx="3459044" cy="2170176"/>
        </a:xfrm>
        <a:prstGeom prst="roundRect">
          <a:avLst/>
        </a:prstGeom>
        <a:solidFill>
          <a:schemeClr val="lt1">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4141491" y="1733571"/>
        <a:ext cx="3247166" cy="1958298"/>
      </dsp:txXfrm>
    </dsp:sp>
    <dsp:sp modelId="{9B87E26B-23CF-4C69-BC8B-5409D4B96188}">
      <dsp:nvSpPr>
        <dsp:cNvPr id="0" name=""/>
        <dsp:cNvSpPr/>
      </dsp:nvSpPr>
      <dsp:spPr>
        <a:xfrm>
          <a:off x="8071104" y="1627632"/>
          <a:ext cx="3459044" cy="2170176"/>
        </a:xfrm>
        <a:prstGeom prst="roundRect">
          <a:avLst/>
        </a:prstGeom>
        <a:solidFill>
          <a:schemeClr val="lt1">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8177043" y="1733571"/>
        <a:ext cx="3247166" cy="1958298"/>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3D301E-BBFD-4EF8-80AF-B40E0D6F2FD4}" type="datetimeFigureOut">
              <a:rPr lang="en-IN" smtClean="0"/>
              <a:t>23-07-2022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46093A-841D-4477-A053-15836A392237}" type="slidenum">
              <a:rPr lang="en-IN" smtClean="0"/>
              <a:t>‹#›</a:t>
            </a:fld>
            <a:endParaRPr lang="en-IN" dirty="0"/>
          </a:p>
        </p:txBody>
      </p:sp>
    </p:spTree>
    <p:extLst>
      <p:ext uri="{BB962C8B-B14F-4D97-AF65-F5344CB8AC3E}">
        <p14:creationId xmlns:p14="http://schemas.microsoft.com/office/powerpoint/2010/main" val="381625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46093A-841D-4477-A053-15836A392237}" type="slidenum">
              <a:rPr lang="en-IN" smtClean="0"/>
              <a:t>1</a:t>
            </a:fld>
            <a:endParaRPr lang="en-IN"/>
          </a:p>
        </p:txBody>
      </p:sp>
    </p:spTree>
    <p:extLst>
      <p:ext uri="{BB962C8B-B14F-4D97-AF65-F5344CB8AC3E}">
        <p14:creationId xmlns:p14="http://schemas.microsoft.com/office/powerpoint/2010/main" val="3622752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46093A-841D-4477-A053-15836A392237}" type="slidenum">
              <a:rPr lang="en-IN" smtClean="0"/>
              <a:t>6</a:t>
            </a:fld>
            <a:endParaRPr lang="en-IN" dirty="0"/>
          </a:p>
        </p:txBody>
      </p:sp>
    </p:spTree>
    <p:extLst>
      <p:ext uri="{BB962C8B-B14F-4D97-AF65-F5344CB8AC3E}">
        <p14:creationId xmlns:p14="http://schemas.microsoft.com/office/powerpoint/2010/main" val="4043401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46093A-841D-4477-A053-15836A392237}" type="slidenum">
              <a:rPr lang="en-IN" smtClean="0"/>
              <a:t>7</a:t>
            </a:fld>
            <a:endParaRPr lang="en-IN" dirty="0"/>
          </a:p>
        </p:txBody>
      </p:sp>
    </p:spTree>
    <p:extLst>
      <p:ext uri="{BB962C8B-B14F-4D97-AF65-F5344CB8AC3E}">
        <p14:creationId xmlns:p14="http://schemas.microsoft.com/office/powerpoint/2010/main" val="3352507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FC11-2B62-2595-29E4-E43A6A1246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04DA864-B4A8-791F-70F8-71CBB357DF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DB18B29-6273-7A0C-4374-1DF677BBD3E0}"/>
              </a:ext>
            </a:extLst>
          </p:cNvPr>
          <p:cNvSpPr>
            <a:spLocks noGrp="1"/>
          </p:cNvSpPr>
          <p:nvPr>
            <p:ph type="dt" sz="half" idx="10"/>
          </p:nvPr>
        </p:nvSpPr>
        <p:spPr/>
        <p:txBody>
          <a:bodyPr/>
          <a:lstStyle/>
          <a:p>
            <a:fld id="{ED291B17-9318-49DB-B28B-6E5994AE9581}" type="datetime1">
              <a:rPr lang="en-US" smtClean="0"/>
              <a:t>7/23/2022</a:t>
            </a:fld>
            <a:endParaRPr lang="en-US" dirty="0"/>
          </a:p>
        </p:txBody>
      </p:sp>
      <p:sp>
        <p:nvSpPr>
          <p:cNvPr id="5" name="Footer Placeholder 4">
            <a:extLst>
              <a:ext uri="{FF2B5EF4-FFF2-40B4-BE49-F238E27FC236}">
                <a16:creationId xmlns:a16="http://schemas.microsoft.com/office/drawing/2014/main" id="{777140A9-0FDD-A5D8-A082-15F96A1934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C1AABE-0051-69E2-E46C-BAF523EA096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596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9B97-F9CB-0E7C-B8E6-F88CE7799C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09B6E7-D351-798F-B7B6-ADCC714E8E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F4B588-57FA-A973-8AD1-5290486DEF94}"/>
              </a:ext>
            </a:extLst>
          </p:cNvPr>
          <p:cNvSpPr>
            <a:spLocks noGrp="1"/>
          </p:cNvSpPr>
          <p:nvPr>
            <p:ph type="dt" sz="half" idx="10"/>
          </p:nvPr>
        </p:nvSpPr>
        <p:spPr/>
        <p:txBody>
          <a:bodyPr/>
          <a:lstStyle/>
          <a:p>
            <a:fld id="{2CED4963-E985-44C4-B8C4-FDD613B7C2F8}" type="datetime1">
              <a:rPr lang="en-US" smtClean="0"/>
              <a:t>7/23/2022</a:t>
            </a:fld>
            <a:endParaRPr lang="en-US" dirty="0"/>
          </a:p>
        </p:txBody>
      </p:sp>
      <p:sp>
        <p:nvSpPr>
          <p:cNvPr id="5" name="Footer Placeholder 4">
            <a:extLst>
              <a:ext uri="{FF2B5EF4-FFF2-40B4-BE49-F238E27FC236}">
                <a16:creationId xmlns:a16="http://schemas.microsoft.com/office/drawing/2014/main" id="{0C1F8DAE-0040-DC97-37B9-7D6580E2CB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47C6C2-9114-8A3D-D9EF-E47760A44CE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391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7A0D04-FD08-8D2E-8206-302A474979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DDABEC-B5A9-DFDE-9C52-0F8FE4ABC4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706550-BDB1-E6C5-64F3-D07C190DB5BB}"/>
              </a:ext>
            </a:extLst>
          </p:cNvPr>
          <p:cNvSpPr>
            <a:spLocks noGrp="1"/>
          </p:cNvSpPr>
          <p:nvPr>
            <p:ph type="dt" sz="half" idx="10"/>
          </p:nvPr>
        </p:nvSpPr>
        <p:spPr/>
        <p:txBody>
          <a:bodyPr/>
          <a:lstStyle/>
          <a:p>
            <a:fld id="{ED291B17-9318-49DB-B28B-6E5994AE9581}" type="datetime1">
              <a:rPr lang="en-US" smtClean="0"/>
              <a:t>7/23/2022</a:t>
            </a:fld>
            <a:endParaRPr lang="en-US" dirty="0"/>
          </a:p>
        </p:txBody>
      </p:sp>
      <p:sp>
        <p:nvSpPr>
          <p:cNvPr id="5" name="Footer Placeholder 4">
            <a:extLst>
              <a:ext uri="{FF2B5EF4-FFF2-40B4-BE49-F238E27FC236}">
                <a16:creationId xmlns:a16="http://schemas.microsoft.com/office/drawing/2014/main" id="{4B5897D8-D1F5-2542-9D5D-FA9B83CB13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114640-B914-899F-2BA0-D0524145DB9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6385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7A49-2C32-6728-06D3-DE78352B0B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1B3FCAC-7DA8-B235-094A-442A3D3356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ADDA5C-99DE-420F-F9E3-5B5C1434629B}"/>
              </a:ext>
            </a:extLst>
          </p:cNvPr>
          <p:cNvSpPr>
            <a:spLocks noGrp="1"/>
          </p:cNvSpPr>
          <p:nvPr>
            <p:ph type="dt" sz="half" idx="10"/>
          </p:nvPr>
        </p:nvSpPr>
        <p:spPr/>
        <p:txBody>
          <a:bodyPr/>
          <a:lstStyle/>
          <a:p>
            <a:fld id="{78DD82B9-B8EE-4375-B6FF-88FA6ABB15D9}" type="datetime1">
              <a:rPr lang="en-US" smtClean="0"/>
              <a:t>7/23/2022</a:t>
            </a:fld>
            <a:endParaRPr lang="en-US" dirty="0"/>
          </a:p>
        </p:txBody>
      </p:sp>
      <p:sp>
        <p:nvSpPr>
          <p:cNvPr id="5" name="Footer Placeholder 4">
            <a:extLst>
              <a:ext uri="{FF2B5EF4-FFF2-40B4-BE49-F238E27FC236}">
                <a16:creationId xmlns:a16="http://schemas.microsoft.com/office/drawing/2014/main" id="{10E691E4-4CA2-8D49-199E-9B13168B46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927374-B78A-5598-0209-FF40F5774CF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7640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03C6-472F-D9F7-62C7-DCC883354F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267B91-57D5-EEB2-3215-C5942169C2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0393B7-5184-C083-B939-F049BDA8B4AD}"/>
              </a:ext>
            </a:extLst>
          </p:cNvPr>
          <p:cNvSpPr>
            <a:spLocks noGrp="1"/>
          </p:cNvSpPr>
          <p:nvPr>
            <p:ph type="dt" sz="half" idx="10"/>
          </p:nvPr>
        </p:nvSpPr>
        <p:spPr/>
        <p:txBody>
          <a:bodyPr/>
          <a:lstStyle/>
          <a:p>
            <a:fld id="{B2497495-0637-405E-AE64-5CC7506D51F5}" type="datetime1">
              <a:rPr lang="en-US" smtClean="0"/>
              <a:t>7/23/2022</a:t>
            </a:fld>
            <a:endParaRPr lang="en-US" dirty="0"/>
          </a:p>
        </p:txBody>
      </p:sp>
      <p:sp>
        <p:nvSpPr>
          <p:cNvPr id="5" name="Footer Placeholder 4">
            <a:extLst>
              <a:ext uri="{FF2B5EF4-FFF2-40B4-BE49-F238E27FC236}">
                <a16:creationId xmlns:a16="http://schemas.microsoft.com/office/drawing/2014/main" id="{3702AD0A-C2D6-50AE-671D-C6B5026449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97E740-816B-CC28-ACAF-2AD61212E2D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97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C4AE-79C7-89E7-5E3C-3141825456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527119-5809-3480-CF63-408921571E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95C1F0-2DE5-C4A6-9EFE-6A3C7C2004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25427D8-C461-EC6E-ECF1-56772DA94B77}"/>
              </a:ext>
            </a:extLst>
          </p:cNvPr>
          <p:cNvSpPr>
            <a:spLocks noGrp="1"/>
          </p:cNvSpPr>
          <p:nvPr>
            <p:ph type="dt" sz="half" idx="10"/>
          </p:nvPr>
        </p:nvSpPr>
        <p:spPr/>
        <p:txBody>
          <a:bodyPr/>
          <a:lstStyle/>
          <a:p>
            <a:fld id="{7BFFD690-9426-415D-8B65-26881E07B2D4}" type="datetime1">
              <a:rPr lang="en-US" smtClean="0"/>
              <a:t>7/23/2022</a:t>
            </a:fld>
            <a:endParaRPr lang="en-US" dirty="0"/>
          </a:p>
        </p:txBody>
      </p:sp>
      <p:sp>
        <p:nvSpPr>
          <p:cNvPr id="6" name="Footer Placeholder 5">
            <a:extLst>
              <a:ext uri="{FF2B5EF4-FFF2-40B4-BE49-F238E27FC236}">
                <a16:creationId xmlns:a16="http://schemas.microsoft.com/office/drawing/2014/main" id="{354E216B-FA6E-F78C-6A57-48276AD4C42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8EC76D-F927-5B90-F896-E01ABDB64E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076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8B229-ABFF-C2F2-B354-A5EF184A05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AD6C28-4EF4-9C15-DB5A-3EBA1ADAA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170FA7-8BD3-D9AC-37E6-0DA0710980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F2EB68-4D6C-D164-32FC-433E99ECE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043977-6380-F570-BA95-E147FAD5B9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C056906-7C8B-FDA8-A1C9-CCF78BCC443B}"/>
              </a:ext>
            </a:extLst>
          </p:cNvPr>
          <p:cNvSpPr>
            <a:spLocks noGrp="1"/>
          </p:cNvSpPr>
          <p:nvPr>
            <p:ph type="dt" sz="half" idx="10"/>
          </p:nvPr>
        </p:nvSpPr>
        <p:spPr/>
        <p:txBody>
          <a:bodyPr/>
          <a:lstStyle/>
          <a:p>
            <a:fld id="{04C4989A-474C-40DE-95B9-011C28B71673}" type="datetime1">
              <a:rPr lang="en-US" smtClean="0"/>
              <a:t>7/23/2022</a:t>
            </a:fld>
            <a:endParaRPr lang="en-US" dirty="0"/>
          </a:p>
        </p:txBody>
      </p:sp>
      <p:sp>
        <p:nvSpPr>
          <p:cNvPr id="8" name="Footer Placeholder 7">
            <a:extLst>
              <a:ext uri="{FF2B5EF4-FFF2-40B4-BE49-F238E27FC236}">
                <a16:creationId xmlns:a16="http://schemas.microsoft.com/office/drawing/2014/main" id="{E5B8F0A2-DF99-C703-DB6B-E4382ED5363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84C8905-DFAF-FFB6-BFF9-221C867A8EB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1255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7D02-9942-FDF1-FB9A-16EFA0B763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4418DF3-7D11-8DD6-69A0-CF0D6DE075A7}"/>
              </a:ext>
            </a:extLst>
          </p:cNvPr>
          <p:cNvSpPr>
            <a:spLocks noGrp="1"/>
          </p:cNvSpPr>
          <p:nvPr>
            <p:ph type="dt" sz="half" idx="10"/>
          </p:nvPr>
        </p:nvSpPr>
        <p:spPr/>
        <p:txBody>
          <a:bodyPr/>
          <a:lstStyle/>
          <a:p>
            <a:fld id="{5DB4ED54-5B5E-4A04-93D3-5772E3CE3818}" type="datetime1">
              <a:rPr lang="en-US" smtClean="0"/>
              <a:t>7/23/2022</a:t>
            </a:fld>
            <a:endParaRPr lang="en-US" dirty="0"/>
          </a:p>
        </p:txBody>
      </p:sp>
      <p:sp>
        <p:nvSpPr>
          <p:cNvPr id="4" name="Footer Placeholder 3">
            <a:extLst>
              <a:ext uri="{FF2B5EF4-FFF2-40B4-BE49-F238E27FC236}">
                <a16:creationId xmlns:a16="http://schemas.microsoft.com/office/drawing/2014/main" id="{AFDB0F5F-3F40-BB20-835C-71B1085BB29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6BF43F9-9866-3F73-E5C8-C22ED547885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0644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B195C-92F6-D27C-CC2B-FCBB7CCCE00D}"/>
              </a:ext>
            </a:extLst>
          </p:cNvPr>
          <p:cNvSpPr>
            <a:spLocks noGrp="1"/>
          </p:cNvSpPr>
          <p:nvPr>
            <p:ph type="dt" sz="half" idx="10"/>
          </p:nvPr>
        </p:nvSpPr>
        <p:spPr/>
        <p:txBody>
          <a:bodyPr/>
          <a:lstStyle/>
          <a:p>
            <a:fld id="{4EDE50D6-574B-40AF-946F-D52A04ADE379}" type="datetime1">
              <a:rPr lang="en-US" smtClean="0"/>
              <a:t>7/23/2022</a:t>
            </a:fld>
            <a:endParaRPr lang="en-US" dirty="0"/>
          </a:p>
        </p:txBody>
      </p:sp>
      <p:sp>
        <p:nvSpPr>
          <p:cNvPr id="3" name="Footer Placeholder 2">
            <a:extLst>
              <a:ext uri="{FF2B5EF4-FFF2-40B4-BE49-F238E27FC236}">
                <a16:creationId xmlns:a16="http://schemas.microsoft.com/office/drawing/2014/main" id="{ADB86FAE-DB58-5CC7-047E-F29B74DF5C8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74A1522-4498-BE93-FD87-6FC94382C7E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92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40A0-DBD6-BAE1-9F19-70B355BE7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B946E0-12A2-AC97-BCCE-97890D1F70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A80465-685E-1322-BB37-35E90F38CC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ADF3D5-EC71-A966-6A03-E465F458EF77}"/>
              </a:ext>
            </a:extLst>
          </p:cNvPr>
          <p:cNvSpPr>
            <a:spLocks noGrp="1"/>
          </p:cNvSpPr>
          <p:nvPr>
            <p:ph type="dt" sz="half" idx="10"/>
          </p:nvPr>
        </p:nvSpPr>
        <p:spPr/>
        <p:txBody>
          <a:bodyPr/>
          <a:lstStyle/>
          <a:p>
            <a:fld id="{D82884F1-FFEA-405F-9602-3DCA865EDA4E}" type="datetime1">
              <a:rPr lang="en-US" smtClean="0"/>
              <a:t>7/23/2022</a:t>
            </a:fld>
            <a:endParaRPr lang="en-US" dirty="0"/>
          </a:p>
        </p:txBody>
      </p:sp>
      <p:sp>
        <p:nvSpPr>
          <p:cNvPr id="6" name="Footer Placeholder 5">
            <a:extLst>
              <a:ext uri="{FF2B5EF4-FFF2-40B4-BE49-F238E27FC236}">
                <a16:creationId xmlns:a16="http://schemas.microsoft.com/office/drawing/2014/main" id="{244639E1-9C8F-5FD6-6661-6B538CA2C40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CA03A4C-107A-F5E7-305C-6B72E26233CC}"/>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72132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9F24-E965-32AE-09CD-D58878A2F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88DA1A-8DFD-6F9F-D543-E8C049D71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C0B1341-486D-4C04-EECD-0EA2761A21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34EFF-402D-BA87-E86B-A80D83838FC9}"/>
              </a:ext>
            </a:extLst>
          </p:cNvPr>
          <p:cNvSpPr>
            <a:spLocks noGrp="1"/>
          </p:cNvSpPr>
          <p:nvPr>
            <p:ph type="dt" sz="half" idx="10"/>
          </p:nvPr>
        </p:nvSpPr>
        <p:spPr/>
        <p:txBody>
          <a:bodyPr/>
          <a:lstStyle/>
          <a:p>
            <a:fld id="{7E18DB4A-8810-4A10-AD5C-D5E2C667F5B3}" type="datetime1">
              <a:rPr lang="en-US" smtClean="0"/>
              <a:t>7/23/2022</a:t>
            </a:fld>
            <a:endParaRPr lang="en-US" dirty="0"/>
          </a:p>
        </p:txBody>
      </p:sp>
      <p:sp>
        <p:nvSpPr>
          <p:cNvPr id="6" name="Footer Placeholder 5">
            <a:extLst>
              <a:ext uri="{FF2B5EF4-FFF2-40B4-BE49-F238E27FC236}">
                <a16:creationId xmlns:a16="http://schemas.microsoft.com/office/drawing/2014/main" id="{02DBF131-7566-C485-213A-1ECE95D169B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14AB2702-52FF-2D77-74CF-C904C7D0F1D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5090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5E4998-1378-AF1D-E978-2307148E45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4B6DE2-FD3B-CFD8-CF6F-527529F390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1AB03B-CF71-5B63-3BBE-B9B6EAE48D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7/23/2022</a:t>
            </a:fld>
            <a:endParaRPr lang="en-US" dirty="0"/>
          </a:p>
        </p:txBody>
      </p:sp>
      <p:sp>
        <p:nvSpPr>
          <p:cNvPr id="5" name="Footer Placeholder 4">
            <a:extLst>
              <a:ext uri="{FF2B5EF4-FFF2-40B4-BE49-F238E27FC236}">
                <a16:creationId xmlns:a16="http://schemas.microsoft.com/office/drawing/2014/main" id="{048C1960-6DF6-2F69-5F0E-AF92861540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79B0C20-D8BE-9834-5F18-803B37872C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8564814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8.png"/><Relationship Id="rId5" Type="http://schemas.openxmlformats.org/officeDocument/2006/relationships/diagramColors" Target="../diagrams/colors1.xml"/><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733-4BAD-AD32-47DE-2DF3ABC7C72E}"/>
              </a:ext>
            </a:extLst>
          </p:cNvPr>
          <p:cNvPicPr>
            <a:picLocks noChangeAspect="1"/>
          </p:cNvPicPr>
          <p:nvPr/>
        </p:nvPicPr>
        <p:blipFill>
          <a:blip r:embed="rId3"/>
          <a:stretch>
            <a:fillRect/>
          </a:stretch>
        </p:blipFill>
        <p:spPr>
          <a:xfrm>
            <a:off x="1" y="0"/>
            <a:ext cx="12183035" cy="6858000"/>
          </a:xfrm>
          <a:prstGeom prst="rect">
            <a:avLst/>
          </a:prstGeom>
        </p:spPr>
      </p:pic>
      <p:sp>
        <p:nvSpPr>
          <p:cNvPr id="11" name="TextBox 10">
            <a:extLst>
              <a:ext uri="{FF2B5EF4-FFF2-40B4-BE49-F238E27FC236}">
                <a16:creationId xmlns:a16="http://schemas.microsoft.com/office/drawing/2014/main" id="{BD26601D-D144-5C5D-B5C4-46E121B1C322}"/>
              </a:ext>
            </a:extLst>
          </p:cNvPr>
          <p:cNvSpPr txBox="1"/>
          <p:nvPr/>
        </p:nvSpPr>
        <p:spPr>
          <a:xfrm>
            <a:off x="4436556" y="1574161"/>
            <a:ext cx="3318888" cy="369332"/>
          </a:xfrm>
          <a:prstGeom prst="rect">
            <a:avLst/>
          </a:prstGeom>
          <a:noFill/>
        </p:spPr>
        <p:txBody>
          <a:bodyPr wrap="square" rtlCol="0">
            <a:spAutoFit/>
          </a:bodyPr>
          <a:lstStyle/>
          <a:p>
            <a:r>
              <a:rPr lang="en-IN" dirty="0">
                <a:solidFill>
                  <a:srgbClr val="F5CFED"/>
                </a:solidFill>
              </a:rPr>
              <a:t>Integrated  </a:t>
            </a:r>
            <a:r>
              <a:rPr lang="en-IN" dirty="0" err="1">
                <a:solidFill>
                  <a:srgbClr val="F5CFED"/>
                </a:solidFill>
              </a:rPr>
              <a:t>Vignan</a:t>
            </a:r>
            <a:r>
              <a:rPr lang="en-IN" dirty="0">
                <a:solidFill>
                  <a:srgbClr val="F5CFED"/>
                </a:solidFill>
              </a:rPr>
              <a:t>  </a:t>
            </a:r>
            <a:r>
              <a:rPr lang="en-IN" dirty="0" err="1">
                <a:solidFill>
                  <a:srgbClr val="F5CFED"/>
                </a:solidFill>
              </a:rPr>
              <a:t>INformation</a:t>
            </a:r>
            <a:endParaRPr lang="en-IN" dirty="0">
              <a:solidFill>
                <a:srgbClr val="F5CFED"/>
              </a:solidFill>
            </a:endParaRPr>
          </a:p>
        </p:txBody>
      </p:sp>
      <p:sp>
        <p:nvSpPr>
          <p:cNvPr id="12" name="TextBox 11">
            <a:extLst>
              <a:ext uri="{FF2B5EF4-FFF2-40B4-BE49-F238E27FC236}">
                <a16:creationId xmlns:a16="http://schemas.microsoft.com/office/drawing/2014/main" id="{35BB7EDB-46F5-5CB7-8264-AF812C774ACA}"/>
              </a:ext>
            </a:extLst>
          </p:cNvPr>
          <p:cNvSpPr txBox="1"/>
          <p:nvPr/>
        </p:nvSpPr>
        <p:spPr>
          <a:xfrm>
            <a:off x="5069260" y="466164"/>
            <a:ext cx="1990725" cy="1107996"/>
          </a:xfrm>
          <a:prstGeom prst="rect">
            <a:avLst/>
          </a:prstGeom>
          <a:noFill/>
        </p:spPr>
        <p:txBody>
          <a:bodyPr wrap="square" rtlCol="0">
            <a:spAutoFit/>
          </a:bodyPr>
          <a:lstStyle/>
          <a:p>
            <a:r>
              <a:rPr lang="en-IN" sz="6600" dirty="0">
                <a:solidFill>
                  <a:schemeClr val="bg1"/>
                </a:solidFill>
                <a:latin typeface="Algerian" panose="04020705040A02060702" pitchFamily="82" charset="0"/>
              </a:rPr>
              <a:t>IVIN</a:t>
            </a:r>
          </a:p>
        </p:txBody>
      </p:sp>
    </p:spTree>
    <p:extLst>
      <p:ext uri="{BB962C8B-B14F-4D97-AF65-F5344CB8AC3E}">
        <p14:creationId xmlns:p14="http://schemas.microsoft.com/office/powerpoint/2010/main" val="234611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8CBF2-2C6D-11B0-D762-283F1EB4745E}"/>
              </a:ext>
            </a:extLst>
          </p:cNvPr>
          <p:cNvSpPr>
            <a:spLocks noGrp="1"/>
          </p:cNvSpPr>
          <p:nvPr>
            <p:ph type="title"/>
          </p:nvPr>
        </p:nvSpPr>
        <p:spPr>
          <a:xfrm>
            <a:off x="581192" y="539724"/>
            <a:ext cx="11029616" cy="696339"/>
          </a:xfrm>
        </p:spPr>
        <p:txBody>
          <a:bodyPr>
            <a:normAutofit/>
          </a:bodyPr>
          <a:lstStyle/>
          <a:p>
            <a:r>
              <a:rPr lang="en-US" sz="3200" dirty="0">
                <a:latin typeface="Algerian" panose="04020705040A02060702" pitchFamily="82" charset="0"/>
              </a:rPr>
              <a:t>ONLINE EXAMINATION:</a:t>
            </a:r>
            <a:endParaRPr lang="en-IN" sz="3200" dirty="0">
              <a:latin typeface="Algerian" panose="04020705040A02060702" pitchFamily="82" charset="0"/>
            </a:endParaRPr>
          </a:p>
        </p:txBody>
      </p:sp>
      <p:pic>
        <p:nvPicPr>
          <p:cNvPr id="5" name="Content Placeholder 4">
            <a:extLst>
              <a:ext uri="{FF2B5EF4-FFF2-40B4-BE49-F238E27FC236}">
                <a16:creationId xmlns:a16="http://schemas.microsoft.com/office/drawing/2014/main" id="{1CBCCEDB-1A64-B2AB-7D3E-2E35AF6773FB}"/>
              </a:ext>
            </a:extLst>
          </p:cNvPr>
          <p:cNvPicPr>
            <a:picLocks noGrp="1" noChangeAspect="1"/>
          </p:cNvPicPr>
          <p:nvPr>
            <p:ph idx="1"/>
          </p:nvPr>
        </p:nvPicPr>
        <p:blipFill>
          <a:blip r:embed="rId2"/>
          <a:stretch>
            <a:fillRect/>
          </a:stretch>
        </p:blipFill>
        <p:spPr>
          <a:xfrm>
            <a:off x="3487271" y="1532254"/>
            <a:ext cx="5396755" cy="3129391"/>
          </a:xfrm>
          <a:prstGeom prst="rect">
            <a:avLst/>
          </a:prstGeom>
          <a:ln>
            <a:noFill/>
          </a:ln>
          <a:effectLst>
            <a:outerShdw blurRad="190500" algn="tl" rotWithShape="0">
              <a:srgbClr val="000000">
                <a:alpha val="70000"/>
              </a:srgbClr>
            </a:outerShdw>
          </a:effectLst>
        </p:spPr>
      </p:pic>
      <p:cxnSp>
        <p:nvCxnSpPr>
          <p:cNvPr id="7" name="Straight Connector 6">
            <a:extLst>
              <a:ext uri="{FF2B5EF4-FFF2-40B4-BE49-F238E27FC236}">
                <a16:creationId xmlns:a16="http://schemas.microsoft.com/office/drawing/2014/main" id="{94E528E1-1255-9E8F-A54C-AB25EE70849C}"/>
              </a:ext>
            </a:extLst>
          </p:cNvPr>
          <p:cNvCxnSpPr/>
          <p:nvPr/>
        </p:nvCxnSpPr>
        <p:spPr>
          <a:xfrm>
            <a:off x="1156449" y="2124635"/>
            <a:ext cx="3567953" cy="0"/>
          </a:xfrm>
          <a:prstGeom prst="line">
            <a:avLst/>
          </a:prstGeom>
          <a:ln>
            <a:solidFill>
              <a:schemeClr val="tx1"/>
            </a:solidFill>
          </a:ln>
        </p:spPr>
        <p:style>
          <a:lnRef idx="3">
            <a:schemeClr val="accent5"/>
          </a:lnRef>
          <a:fillRef idx="0">
            <a:schemeClr val="accent5"/>
          </a:fillRef>
          <a:effectRef idx="2">
            <a:schemeClr val="accent5"/>
          </a:effectRef>
          <a:fontRef idx="minor">
            <a:schemeClr val="tx1"/>
          </a:fontRef>
        </p:style>
      </p:cxnSp>
      <p:cxnSp>
        <p:nvCxnSpPr>
          <p:cNvPr id="9" name="Straight Connector 8">
            <a:extLst>
              <a:ext uri="{FF2B5EF4-FFF2-40B4-BE49-F238E27FC236}">
                <a16:creationId xmlns:a16="http://schemas.microsoft.com/office/drawing/2014/main" id="{ECFD27E8-9251-8436-9F37-ADA7129A6671}"/>
              </a:ext>
            </a:extLst>
          </p:cNvPr>
          <p:cNvCxnSpPr/>
          <p:nvPr/>
        </p:nvCxnSpPr>
        <p:spPr>
          <a:xfrm>
            <a:off x="1156447" y="2124637"/>
            <a:ext cx="0" cy="394447"/>
          </a:xfrm>
          <a:prstGeom prst="line">
            <a:avLst/>
          </a:prstGeom>
          <a:ln>
            <a:solidFill>
              <a:schemeClr val="tx1"/>
            </a:solidFill>
          </a:ln>
        </p:spPr>
        <p:style>
          <a:lnRef idx="3">
            <a:schemeClr val="accent5"/>
          </a:lnRef>
          <a:fillRef idx="0">
            <a:schemeClr val="accent5"/>
          </a:fillRef>
          <a:effectRef idx="2">
            <a:schemeClr val="accent5"/>
          </a:effectRef>
          <a:fontRef idx="minor">
            <a:schemeClr val="tx1"/>
          </a:fontRef>
        </p:style>
      </p:cxnSp>
      <p:sp>
        <p:nvSpPr>
          <p:cNvPr id="10" name="Rectangle: Rounded Corners 9">
            <a:extLst>
              <a:ext uri="{FF2B5EF4-FFF2-40B4-BE49-F238E27FC236}">
                <a16:creationId xmlns:a16="http://schemas.microsoft.com/office/drawing/2014/main" id="{BADBCAE3-A3DE-32DB-6FA0-D325D20956E7}"/>
              </a:ext>
            </a:extLst>
          </p:cNvPr>
          <p:cNvSpPr/>
          <p:nvPr/>
        </p:nvSpPr>
        <p:spPr>
          <a:xfrm>
            <a:off x="98613" y="2514600"/>
            <a:ext cx="2635619" cy="1689843"/>
          </a:xfrm>
          <a:prstGeom prst="roundRect">
            <a:avLst/>
          </a:prstGeom>
          <a:solidFill>
            <a:srgbClr val="F5CFED"/>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chemeClr val="tx1"/>
                </a:solidFill>
              </a:rPr>
              <a:t>HERE SOME BASIC TECHNICAL QUESTIONS  WILL BE ASKED AND YOU CAN CHECK YOUR MARKS</a:t>
            </a:r>
            <a:endParaRPr lang="en-IN" dirty="0">
              <a:solidFill>
                <a:schemeClr val="tx1"/>
              </a:solidFill>
            </a:endParaRPr>
          </a:p>
        </p:txBody>
      </p:sp>
      <p:cxnSp>
        <p:nvCxnSpPr>
          <p:cNvPr id="12" name="Straight Connector 11">
            <a:extLst>
              <a:ext uri="{FF2B5EF4-FFF2-40B4-BE49-F238E27FC236}">
                <a16:creationId xmlns:a16="http://schemas.microsoft.com/office/drawing/2014/main" id="{6B3F9FD7-383F-7B78-9685-25554722C16B}"/>
              </a:ext>
            </a:extLst>
          </p:cNvPr>
          <p:cNvCxnSpPr/>
          <p:nvPr/>
        </p:nvCxnSpPr>
        <p:spPr>
          <a:xfrm>
            <a:off x="3065930" y="2716307"/>
            <a:ext cx="1658471" cy="0"/>
          </a:xfrm>
          <a:prstGeom prst="line">
            <a:avLst/>
          </a:prstGeom>
          <a:ln>
            <a:solidFill>
              <a:schemeClr val="tx1"/>
            </a:solidFill>
          </a:ln>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A5C2A89B-5A36-63DE-10E7-FA5DB249CFC6}"/>
              </a:ext>
            </a:extLst>
          </p:cNvPr>
          <p:cNvCxnSpPr>
            <a:cxnSpLocks/>
          </p:cNvCxnSpPr>
          <p:nvPr/>
        </p:nvCxnSpPr>
        <p:spPr>
          <a:xfrm>
            <a:off x="3065929" y="2716305"/>
            <a:ext cx="0" cy="2214283"/>
          </a:xfrm>
          <a:prstGeom prst="line">
            <a:avLst/>
          </a:prstGeom>
          <a:ln>
            <a:solidFill>
              <a:schemeClr val="tx1"/>
            </a:solidFill>
          </a:ln>
        </p:spPr>
        <p:style>
          <a:lnRef idx="3">
            <a:schemeClr val="accent5"/>
          </a:lnRef>
          <a:fillRef idx="0">
            <a:schemeClr val="accent5"/>
          </a:fillRef>
          <a:effectRef idx="2">
            <a:schemeClr val="accent5"/>
          </a:effectRef>
          <a:fontRef idx="minor">
            <a:schemeClr val="tx1"/>
          </a:fontRef>
        </p:style>
      </p:cxnSp>
      <p:sp>
        <p:nvSpPr>
          <p:cNvPr id="15" name="Rectangle: Rounded Corners 14">
            <a:extLst>
              <a:ext uri="{FF2B5EF4-FFF2-40B4-BE49-F238E27FC236}">
                <a16:creationId xmlns:a16="http://schemas.microsoft.com/office/drawing/2014/main" id="{64CD2A9D-B592-CDA3-ADEB-444CEB587ACC}"/>
              </a:ext>
            </a:extLst>
          </p:cNvPr>
          <p:cNvSpPr/>
          <p:nvPr/>
        </p:nvSpPr>
        <p:spPr>
          <a:xfrm>
            <a:off x="1008541" y="4979891"/>
            <a:ext cx="2698371" cy="1577787"/>
          </a:xfrm>
          <a:prstGeom prst="roundRect">
            <a:avLst/>
          </a:prstGeom>
          <a:solidFill>
            <a:srgbClr val="F5CF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IT WILL DIRECT TO HACKER RANK CODING PLATFORM WHERE YOU CAN PRACTICE CODNG AND PARTICIPATE IN THE  HACKERRANK CHALLENGES </a:t>
            </a:r>
            <a:endParaRPr lang="en-IN" sz="1400" dirty="0">
              <a:solidFill>
                <a:schemeClr val="tx1"/>
              </a:solidFill>
            </a:endParaRPr>
          </a:p>
        </p:txBody>
      </p:sp>
      <p:cxnSp>
        <p:nvCxnSpPr>
          <p:cNvPr id="18" name="Straight Connector 17">
            <a:extLst>
              <a:ext uri="{FF2B5EF4-FFF2-40B4-BE49-F238E27FC236}">
                <a16:creationId xmlns:a16="http://schemas.microsoft.com/office/drawing/2014/main" id="{6C76CBC5-AF71-B90E-0C2C-BCF416058FD9}"/>
              </a:ext>
            </a:extLst>
          </p:cNvPr>
          <p:cNvCxnSpPr/>
          <p:nvPr/>
        </p:nvCxnSpPr>
        <p:spPr>
          <a:xfrm>
            <a:off x="7763436" y="3240741"/>
            <a:ext cx="2519083" cy="0"/>
          </a:xfrm>
          <a:prstGeom prst="line">
            <a:avLst/>
          </a:prstGeom>
          <a:ln>
            <a:solidFill>
              <a:schemeClr val="tx1"/>
            </a:solidFill>
          </a:ln>
        </p:spPr>
        <p:style>
          <a:lnRef idx="3">
            <a:schemeClr val="accent5"/>
          </a:lnRef>
          <a:fillRef idx="0">
            <a:schemeClr val="accent5"/>
          </a:fillRef>
          <a:effectRef idx="2">
            <a:schemeClr val="accent5"/>
          </a:effectRef>
          <a:fontRef idx="minor">
            <a:schemeClr val="tx1"/>
          </a:fontRef>
        </p:style>
      </p:cxnSp>
      <p:cxnSp>
        <p:nvCxnSpPr>
          <p:cNvPr id="20" name="Straight Connector 19">
            <a:extLst>
              <a:ext uri="{FF2B5EF4-FFF2-40B4-BE49-F238E27FC236}">
                <a16:creationId xmlns:a16="http://schemas.microsoft.com/office/drawing/2014/main" id="{67CFE6AB-4A4E-3326-48FF-257CD75401F9}"/>
              </a:ext>
            </a:extLst>
          </p:cNvPr>
          <p:cNvCxnSpPr/>
          <p:nvPr/>
        </p:nvCxnSpPr>
        <p:spPr>
          <a:xfrm>
            <a:off x="10282519" y="3240741"/>
            <a:ext cx="0" cy="309283"/>
          </a:xfrm>
          <a:prstGeom prst="line">
            <a:avLst/>
          </a:prstGeom>
          <a:ln>
            <a:solidFill>
              <a:schemeClr val="tx1"/>
            </a:solidFill>
          </a:ln>
        </p:spPr>
        <p:style>
          <a:lnRef idx="3">
            <a:schemeClr val="accent5"/>
          </a:lnRef>
          <a:fillRef idx="0">
            <a:schemeClr val="accent5"/>
          </a:fillRef>
          <a:effectRef idx="2">
            <a:schemeClr val="accent5"/>
          </a:effectRef>
          <a:fontRef idx="minor">
            <a:schemeClr val="tx1"/>
          </a:fontRef>
        </p:style>
      </p:cxnSp>
      <p:sp>
        <p:nvSpPr>
          <p:cNvPr id="21" name="Rectangle: Rounded Corners 20">
            <a:extLst>
              <a:ext uri="{FF2B5EF4-FFF2-40B4-BE49-F238E27FC236}">
                <a16:creationId xmlns:a16="http://schemas.microsoft.com/office/drawing/2014/main" id="{6DDAD475-8862-4F57-2347-A38FDE951E09}"/>
              </a:ext>
            </a:extLst>
          </p:cNvPr>
          <p:cNvSpPr/>
          <p:nvPr/>
        </p:nvSpPr>
        <p:spPr>
          <a:xfrm>
            <a:off x="9412941" y="3550024"/>
            <a:ext cx="2550448" cy="1532965"/>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 WILL DIRECT TO </a:t>
            </a:r>
          </a:p>
          <a:p>
            <a:pPr algn="ctr"/>
            <a:r>
              <a:rPr lang="en-US" dirty="0">
                <a:solidFill>
                  <a:schemeClr val="tx1"/>
                </a:solidFill>
              </a:rPr>
              <a:t>W3 SCHOOL PLATFORM WHERE YOU CAN PRACTICE CODING </a:t>
            </a:r>
            <a:endParaRPr lang="en-IN" dirty="0">
              <a:solidFill>
                <a:schemeClr val="tx1"/>
              </a:solidFill>
            </a:endParaRPr>
          </a:p>
        </p:txBody>
      </p:sp>
      <p:cxnSp>
        <p:nvCxnSpPr>
          <p:cNvPr id="23" name="Straight Connector 22">
            <a:extLst>
              <a:ext uri="{FF2B5EF4-FFF2-40B4-BE49-F238E27FC236}">
                <a16:creationId xmlns:a16="http://schemas.microsoft.com/office/drawing/2014/main" id="{D94CCB66-DDAD-CFFA-DFFD-D7B0628D759C}"/>
              </a:ext>
            </a:extLst>
          </p:cNvPr>
          <p:cNvCxnSpPr>
            <a:cxnSpLocks/>
          </p:cNvCxnSpPr>
          <p:nvPr/>
        </p:nvCxnSpPr>
        <p:spPr>
          <a:xfrm>
            <a:off x="7467600" y="3944471"/>
            <a:ext cx="0" cy="1138517"/>
          </a:xfrm>
          <a:prstGeom prst="line">
            <a:avLst/>
          </a:prstGeom>
          <a:ln>
            <a:solidFill>
              <a:schemeClr val="tx1"/>
            </a:solidFill>
          </a:ln>
        </p:spPr>
        <p:style>
          <a:lnRef idx="3">
            <a:schemeClr val="accent5"/>
          </a:lnRef>
          <a:fillRef idx="0">
            <a:schemeClr val="accent5"/>
          </a:fillRef>
          <a:effectRef idx="2">
            <a:schemeClr val="accent5"/>
          </a:effectRef>
          <a:fontRef idx="minor">
            <a:schemeClr val="tx1"/>
          </a:fontRef>
        </p:style>
      </p:cxnSp>
      <p:sp>
        <p:nvSpPr>
          <p:cNvPr id="26" name="Rectangle: Rounded Corners 25">
            <a:extLst>
              <a:ext uri="{FF2B5EF4-FFF2-40B4-BE49-F238E27FC236}">
                <a16:creationId xmlns:a16="http://schemas.microsoft.com/office/drawing/2014/main" id="{BA662250-FF08-84C3-4566-22366209DA66}"/>
              </a:ext>
            </a:extLst>
          </p:cNvPr>
          <p:cNvSpPr/>
          <p:nvPr/>
        </p:nvSpPr>
        <p:spPr>
          <a:xfrm>
            <a:off x="6248401" y="5082988"/>
            <a:ext cx="2810419" cy="1532963"/>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 WILL DIRECT TO GEEKS FOR GEEKS PLATFORM WHERE YOU CAN PRACTICE CODING </a:t>
            </a:r>
            <a:endParaRPr lang="en-IN" dirty="0">
              <a:solidFill>
                <a:schemeClr val="tx1"/>
              </a:solidFill>
            </a:endParaRPr>
          </a:p>
        </p:txBody>
      </p:sp>
    </p:spTree>
    <p:extLst>
      <p:ext uri="{BB962C8B-B14F-4D97-AF65-F5344CB8AC3E}">
        <p14:creationId xmlns:p14="http://schemas.microsoft.com/office/powerpoint/2010/main" val="3439676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B4D736-1F08-F670-BDED-C7F3548F3A68}"/>
              </a:ext>
            </a:extLst>
          </p:cNvPr>
          <p:cNvSpPr txBox="1"/>
          <p:nvPr/>
        </p:nvSpPr>
        <p:spPr>
          <a:xfrm>
            <a:off x="4473391" y="795040"/>
            <a:ext cx="2644588" cy="584775"/>
          </a:xfrm>
          <a:prstGeom prst="rect">
            <a:avLst/>
          </a:prstGeom>
          <a:noFill/>
        </p:spPr>
        <p:txBody>
          <a:bodyPr wrap="square" rtlCol="0">
            <a:spAutoFit/>
          </a:bodyPr>
          <a:lstStyle/>
          <a:p>
            <a:r>
              <a:rPr lang="en-US" sz="3200" dirty="0">
                <a:latin typeface="Algerian" panose="04020705040A02060702" pitchFamily="82" charset="0"/>
              </a:rPr>
              <a:t> CONCLUSION   </a:t>
            </a:r>
            <a:endParaRPr lang="en-IN" sz="3200" dirty="0">
              <a:latin typeface="Algerian" panose="04020705040A02060702" pitchFamily="82" charset="0"/>
            </a:endParaRPr>
          </a:p>
        </p:txBody>
      </p:sp>
      <p:sp>
        <p:nvSpPr>
          <p:cNvPr id="6" name="TextBox 5">
            <a:extLst>
              <a:ext uri="{FF2B5EF4-FFF2-40B4-BE49-F238E27FC236}">
                <a16:creationId xmlns:a16="http://schemas.microsoft.com/office/drawing/2014/main" id="{300AF0AD-3907-8723-221B-647F6641279B}"/>
              </a:ext>
            </a:extLst>
          </p:cNvPr>
          <p:cNvSpPr txBox="1"/>
          <p:nvPr/>
        </p:nvSpPr>
        <p:spPr>
          <a:xfrm>
            <a:off x="878636" y="1806897"/>
            <a:ext cx="10748683" cy="3970318"/>
          </a:xfrm>
          <a:prstGeom prst="rect">
            <a:avLst/>
          </a:prstGeom>
          <a:noFill/>
          <a:ln>
            <a:solidFill>
              <a:schemeClr val="bg1"/>
            </a:solidFill>
          </a:ln>
        </p:spPr>
        <p:txBody>
          <a:bodyPr wrap="square">
            <a:spAutoFit/>
          </a:bodyPr>
          <a:lstStyle/>
          <a:p>
            <a:r>
              <a:rPr lang="en-US" sz="3600" dirty="0">
                <a:ln w="0"/>
                <a:effectLst>
                  <a:outerShdw blurRad="38100" dist="19050" dir="2700000" algn="tl" rotWithShape="0">
                    <a:schemeClr val="dk1">
                      <a:alpha val="40000"/>
                    </a:schemeClr>
                  </a:outerShdw>
                </a:effectLst>
                <a:latin typeface="Bradley Hand ITC" panose="03070402050302030203" pitchFamily="66" charset="0"/>
              </a:rPr>
              <a:t>           The Main Objective of  </a:t>
            </a:r>
            <a:r>
              <a:rPr lang="en-US" sz="3600" dirty="0">
                <a:ln w="0"/>
                <a:effectLst>
                  <a:outerShdw blurRad="38100" dist="19050" dir="2700000" algn="tl" rotWithShape="0">
                    <a:schemeClr val="dk1">
                      <a:alpha val="40000"/>
                    </a:schemeClr>
                  </a:outerShdw>
                </a:effectLst>
                <a:latin typeface="Bahnschrift" panose="020B0502040204020203" pitchFamily="34" charset="0"/>
              </a:rPr>
              <a:t>Integrated </a:t>
            </a:r>
            <a:r>
              <a:rPr lang="en-US" sz="3600" dirty="0" err="1">
                <a:ln w="0"/>
                <a:effectLst>
                  <a:outerShdw blurRad="38100" dist="19050" dir="2700000" algn="tl" rotWithShape="0">
                    <a:schemeClr val="dk1">
                      <a:alpha val="40000"/>
                    </a:schemeClr>
                  </a:outerShdw>
                </a:effectLst>
                <a:latin typeface="Bahnschrift" panose="020B0502040204020203" pitchFamily="34" charset="0"/>
              </a:rPr>
              <a:t>Vignan</a:t>
            </a:r>
            <a:r>
              <a:rPr lang="en-US" sz="3600" dirty="0">
                <a:ln w="0"/>
                <a:effectLst>
                  <a:outerShdw blurRad="38100" dist="19050" dir="2700000" algn="tl" rotWithShape="0">
                    <a:schemeClr val="dk1">
                      <a:alpha val="40000"/>
                    </a:schemeClr>
                  </a:outerShdw>
                </a:effectLst>
                <a:latin typeface="Bahnschrift" panose="020B0502040204020203" pitchFamily="34" charset="0"/>
              </a:rPr>
              <a:t> </a:t>
            </a:r>
            <a:r>
              <a:rPr lang="en-US" sz="3600" dirty="0">
                <a:ln w="0"/>
                <a:effectLst>
                  <a:outerShdw blurRad="38100" dist="19050" dir="2700000" algn="tl" rotWithShape="0">
                    <a:schemeClr val="dk1">
                      <a:alpha val="40000"/>
                    </a:schemeClr>
                  </a:outerShdw>
                </a:effectLst>
                <a:latin typeface="Bahnschrift" panose="020B0502040204020203" pitchFamily="34" charset="0"/>
                <a:cs typeface="Aharoni" panose="02010803020104030203" pitchFamily="2" charset="-79"/>
              </a:rPr>
              <a:t>Information</a:t>
            </a:r>
            <a:r>
              <a:rPr lang="en-US" sz="3600" dirty="0">
                <a:ln w="0"/>
                <a:solidFill>
                  <a:schemeClr val="accent6"/>
                </a:solidFill>
                <a:effectLst>
                  <a:outerShdw blurRad="38100" dist="19050" dir="2700000" algn="tl" rotWithShape="0">
                    <a:schemeClr val="dk1">
                      <a:alpha val="40000"/>
                    </a:schemeClr>
                  </a:outerShdw>
                </a:effectLst>
                <a:latin typeface="Algerian" panose="04020705040A02060702" pitchFamily="82" charset="0"/>
              </a:rPr>
              <a:t>(IVIN) </a:t>
            </a:r>
            <a:r>
              <a:rPr lang="en-US" sz="3600" dirty="0">
                <a:ln w="0"/>
                <a:effectLst>
                  <a:outerShdw blurRad="38100" dist="19050" dir="2700000" algn="tl" rotWithShape="0">
                    <a:schemeClr val="dk1">
                      <a:alpha val="40000"/>
                    </a:schemeClr>
                  </a:outerShdw>
                </a:effectLst>
                <a:latin typeface="Bradley Hand ITC" panose="03070402050302030203" pitchFamily="66" charset="0"/>
              </a:rPr>
              <a:t>is more popularly helps for our modern age system. It helps us to use the present technology into student management system . It can be helpful for quick and accurate results. Though it helps  only limited sector of people , it is cost efficient, eco friendly and so on.</a:t>
            </a:r>
            <a:endParaRPr lang="en-IN" sz="3600" dirty="0">
              <a:ln w="0"/>
              <a:effectLst>
                <a:outerShdw blurRad="38100" dist="19050" dir="2700000" algn="tl" rotWithShape="0">
                  <a:schemeClr val="dk1">
                    <a:alpha val="40000"/>
                  </a:schemeClr>
                </a:outerShdw>
              </a:effectLst>
              <a:latin typeface="Bradley Hand ITC" panose="03070402050302030203" pitchFamily="66" charset="0"/>
            </a:endParaRPr>
          </a:p>
        </p:txBody>
      </p:sp>
      <p:cxnSp>
        <p:nvCxnSpPr>
          <p:cNvPr id="11" name="Straight Connector 10">
            <a:extLst>
              <a:ext uri="{FF2B5EF4-FFF2-40B4-BE49-F238E27FC236}">
                <a16:creationId xmlns:a16="http://schemas.microsoft.com/office/drawing/2014/main" id="{4DA31887-19C3-BCAA-41D7-6A995009143E}"/>
              </a:ext>
            </a:extLst>
          </p:cNvPr>
          <p:cNvCxnSpPr/>
          <p:nvPr/>
        </p:nvCxnSpPr>
        <p:spPr>
          <a:xfrm>
            <a:off x="3218328" y="1443319"/>
            <a:ext cx="5307107"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2162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C8246D-8B01-681E-2831-D6FBECA65BC8}"/>
              </a:ext>
            </a:extLst>
          </p:cNvPr>
          <p:cNvSpPr txBox="1"/>
          <p:nvPr/>
        </p:nvSpPr>
        <p:spPr>
          <a:xfrm>
            <a:off x="4212211" y="546756"/>
            <a:ext cx="3767579" cy="584775"/>
          </a:xfrm>
          <a:prstGeom prst="rect">
            <a:avLst/>
          </a:prstGeom>
          <a:noFill/>
        </p:spPr>
        <p:txBody>
          <a:bodyPr wrap="square" rtlCol="0">
            <a:spAutoFit/>
          </a:bodyPr>
          <a:lstStyle/>
          <a:p>
            <a:r>
              <a:rPr lang="en-IN" sz="3200" dirty="0">
                <a:latin typeface="Algerian" panose="04020705040A02060702" pitchFamily="82" charset="0"/>
              </a:rPr>
              <a:t>   REQUIREMENTS       </a:t>
            </a:r>
          </a:p>
        </p:txBody>
      </p:sp>
      <p:cxnSp>
        <p:nvCxnSpPr>
          <p:cNvPr id="5" name="Straight Connector 4">
            <a:extLst>
              <a:ext uri="{FF2B5EF4-FFF2-40B4-BE49-F238E27FC236}">
                <a16:creationId xmlns:a16="http://schemas.microsoft.com/office/drawing/2014/main" id="{23B013B2-38C8-2770-A400-EE582827BE8E}"/>
              </a:ext>
            </a:extLst>
          </p:cNvPr>
          <p:cNvCxnSpPr>
            <a:cxnSpLocks/>
          </p:cNvCxnSpPr>
          <p:nvPr/>
        </p:nvCxnSpPr>
        <p:spPr>
          <a:xfrm flipV="1">
            <a:off x="4006392" y="1131530"/>
            <a:ext cx="4176075" cy="18855"/>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437FB67C-16A0-BBF3-FA3A-1096F37B6DC2}"/>
              </a:ext>
            </a:extLst>
          </p:cNvPr>
          <p:cNvSpPr txBox="1"/>
          <p:nvPr/>
        </p:nvSpPr>
        <p:spPr>
          <a:xfrm>
            <a:off x="490195" y="1468490"/>
            <a:ext cx="11387579" cy="2862322"/>
          </a:xfrm>
          <a:prstGeom prst="rect">
            <a:avLst/>
          </a:prstGeom>
          <a:noFill/>
        </p:spPr>
        <p:txBody>
          <a:bodyPr wrap="square" rtlCol="0">
            <a:spAutoFit/>
          </a:bodyPr>
          <a:lstStyle/>
          <a:p>
            <a:pPr marL="342900" indent="-342900">
              <a:buFont typeface="Wingdings" panose="05000000000000000000" pitchFamily="2" charset="2"/>
              <a:buChar char="q"/>
            </a:pPr>
            <a:r>
              <a:rPr lang="en-US" sz="2000" dirty="0"/>
              <a:t>H</a:t>
            </a:r>
            <a:r>
              <a:rPr lang="en-IN" sz="2000" dirty="0"/>
              <a:t>TML</a:t>
            </a:r>
          </a:p>
          <a:p>
            <a:pPr marL="342900" indent="-342900">
              <a:buFont typeface="Wingdings" panose="05000000000000000000" pitchFamily="2" charset="2"/>
              <a:buChar char="q"/>
            </a:pPr>
            <a:r>
              <a:rPr lang="en-IN" sz="2000" dirty="0"/>
              <a:t>CSS</a:t>
            </a:r>
          </a:p>
          <a:p>
            <a:pPr marL="342900" indent="-342900">
              <a:buFont typeface="Wingdings" panose="05000000000000000000" pitchFamily="2" charset="2"/>
              <a:buChar char="q"/>
            </a:pPr>
            <a:r>
              <a:rPr lang="en-IN" sz="2000" dirty="0"/>
              <a:t>JAVA SCRIPT</a:t>
            </a:r>
          </a:p>
          <a:p>
            <a:pPr marL="342900" indent="-342900">
              <a:buFont typeface="Wingdings" panose="05000000000000000000" pitchFamily="2" charset="2"/>
              <a:buChar char="q"/>
            </a:pPr>
            <a:r>
              <a:rPr lang="en-IN" sz="2000" dirty="0"/>
              <a:t>PHP</a:t>
            </a:r>
          </a:p>
          <a:p>
            <a:pPr marL="342900" indent="-342900">
              <a:buFont typeface="Wingdings" panose="05000000000000000000" pitchFamily="2" charset="2"/>
              <a:buChar char="q"/>
            </a:pPr>
            <a:r>
              <a:rPr lang="en-IN" sz="2000" dirty="0"/>
              <a:t>MY SQL</a:t>
            </a:r>
          </a:p>
          <a:p>
            <a:pPr marL="342900" indent="-342900">
              <a:buFont typeface="Wingdings" panose="05000000000000000000" pitchFamily="2" charset="2"/>
              <a:buChar char="q"/>
            </a:pPr>
            <a:r>
              <a:rPr lang="en-IN" sz="2000" dirty="0"/>
              <a:t>XAMPP SERVER</a:t>
            </a:r>
          </a:p>
          <a:p>
            <a:pPr marL="342900" indent="-342900">
              <a:buFont typeface="Wingdings" panose="05000000000000000000" pitchFamily="2" charset="2"/>
              <a:buChar char="q"/>
            </a:pPr>
            <a:r>
              <a:rPr lang="en-IN" sz="2000" dirty="0"/>
              <a:t>BROWSER</a:t>
            </a:r>
          </a:p>
          <a:p>
            <a:pPr marL="342900" indent="-342900">
              <a:buFont typeface="Wingdings" panose="05000000000000000000" pitchFamily="2" charset="2"/>
              <a:buChar char="q"/>
            </a:pPr>
            <a:r>
              <a:rPr lang="en-US" sz="2000" dirty="0"/>
              <a:t>VS CODE</a:t>
            </a:r>
          </a:p>
          <a:p>
            <a:endParaRPr lang="en-US" sz="2000" dirty="0"/>
          </a:p>
        </p:txBody>
      </p:sp>
    </p:spTree>
    <p:extLst>
      <p:ext uri="{BB962C8B-B14F-4D97-AF65-F5344CB8AC3E}">
        <p14:creationId xmlns:p14="http://schemas.microsoft.com/office/powerpoint/2010/main" val="243818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3EC7C-4A9C-7E71-8DB9-471FA6F5872C}"/>
              </a:ext>
            </a:extLst>
          </p:cNvPr>
          <p:cNvSpPr txBox="1"/>
          <p:nvPr/>
        </p:nvSpPr>
        <p:spPr>
          <a:xfrm>
            <a:off x="394447" y="394447"/>
            <a:ext cx="8337177" cy="1200329"/>
          </a:xfrm>
          <a:prstGeom prst="rect">
            <a:avLst/>
          </a:prstGeom>
          <a:noFill/>
        </p:spPr>
        <p:txBody>
          <a:bodyPr wrap="square" rtlCol="0">
            <a:spAutoFit/>
          </a:bodyPr>
          <a:lstStyle/>
          <a:p>
            <a:r>
              <a:rPr lang="en-US" sz="3600" dirty="0">
                <a:latin typeface="Algerian" panose="04020705040A02060702" pitchFamily="82" charset="0"/>
              </a:rPr>
              <a:t>BY:</a:t>
            </a:r>
          </a:p>
          <a:p>
            <a:endParaRPr lang="en-IN" sz="3600" dirty="0">
              <a:latin typeface="Algerian" panose="04020705040A02060702" pitchFamily="82" charset="0"/>
            </a:endParaRPr>
          </a:p>
        </p:txBody>
      </p:sp>
      <p:sp>
        <p:nvSpPr>
          <p:cNvPr id="3" name="TextBox 2">
            <a:extLst>
              <a:ext uri="{FF2B5EF4-FFF2-40B4-BE49-F238E27FC236}">
                <a16:creationId xmlns:a16="http://schemas.microsoft.com/office/drawing/2014/main" id="{EDCD1AC0-1552-21C1-600F-6B7CF9D51987}"/>
              </a:ext>
            </a:extLst>
          </p:cNvPr>
          <p:cNvSpPr txBox="1"/>
          <p:nvPr/>
        </p:nvSpPr>
        <p:spPr>
          <a:xfrm>
            <a:off x="618565" y="1290918"/>
            <a:ext cx="8337177" cy="1815882"/>
          </a:xfrm>
          <a:prstGeom prst="rect">
            <a:avLst/>
          </a:prstGeom>
          <a:noFill/>
        </p:spPr>
        <p:txBody>
          <a:bodyPr wrap="square" rtlCol="0">
            <a:spAutoFit/>
          </a:bodyPr>
          <a:lstStyle/>
          <a:p>
            <a:pPr marL="285750" indent="-285750">
              <a:buFont typeface="Wingdings" panose="05000000000000000000" pitchFamily="2" charset="2"/>
              <a:buChar char="v"/>
            </a:pPr>
            <a:r>
              <a:rPr lang="en-US" sz="2800" dirty="0">
                <a:latin typeface="Bradley Hand ITC" panose="03070402050302030203" pitchFamily="66" charset="0"/>
              </a:rPr>
              <a:t>MAVOORI AKHIL    (20891A1233)</a:t>
            </a:r>
          </a:p>
          <a:p>
            <a:pPr marL="285750" indent="-285750">
              <a:buFont typeface="Wingdings" panose="05000000000000000000" pitchFamily="2" charset="2"/>
              <a:buChar char="v"/>
            </a:pPr>
            <a:r>
              <a:rPr lang="en-US" sz="2800" dirty="0">
                <a:latin typeface="Bradley Hand ITC" panose="03070402050302030203" pitchFamily="66" charset="0"/>
              </a:rPr>
              <a:t>NAKKA SREENIDHI   (20891A1235)</a:t>
            </a:r>
          </a:p>
          <a:p>
            <a:pPr marL="285750" indent="-285750">
              <a:buFont typeface="Wingdings" panose="05000000000000000000" pitchFamily="2" charset="2"/>
              <a:buChar char="v"/>
            </a:pPr>
            <a:r>
              <a:rPr lang="en-US" sz="2800" dirty="0">
                <a:latin typeface="Bradley Hand ITC" panose="03070402050302030203" pitchFamily="66" charset="0"/>
              </a:rPr>
              <a:t>PARASAGANI SRINATH    (20891A1240)</a:t>
            </a:r>
          </a:p>
          <a:p>
            <a:pPr marL="285750" indent="-285750">
              <a:buFont typeface="Wingdings" panose="05000000000000000000" pitchFamily="2" charset="2"/>
              <a:buChar char="v"/>
            </a:pPr>
            <a:r>
              <a:rPr lang="en-US" sz="2800" dirty="0">
                <a:latin typeface="Bradley Hand ITC" panose="03070402050302030203" pitchFamily="66" charset="0"/>
              </a:rPr>
              <a:t>MADAMCHATTI SAI CHETANA    (20891A1248)</a:t>
            </a:r>
          </a:p>
        </p:txBody>
      </p:sp>
      <p:sp>
        <p:nvSpPr>
          <p:cNvPr id="4" name="TextBox 3">
            <a:extLst>
              <a:ext uri="{FF2B5EF4-FFF2-40B4-BE49-F238E27FC236}">
                <a16:creationId xmlns:a16="http://schemas.microsoft.com/office/drawing/2014/main" id="{12B0BC72-91B3-F46A-6B29-114A2E94DD45}"/>
              </a:ext>
            </a:extLst>
          </p:cNvPr>
          <p:cNvSpPr txBox="1"/>
          <p:nvPr/>
        </p:nvSpPr>
        <p:spPr>
          <a:xfrm>
            <a:off x="394447" y="3387788"/>
            <a:ext cx="6866964" cy="646331"/>
          </a:xfrm>
          <a:prstGeom prst="rect">
            <a:avLst/>
          </a:prstGeom>
          <a:noFill/>
        </p:spPr>
        <p:txBody>
          <a:bodyPr wrap="square" rtlCol="0">
            <a:spAutoFit/>
          </a:bodyPr>
          <a:lstStyle/>
          <a:p>
            <a:r>
              <a:rPr lang="en-US" sz="3600" dirty="0">
                <a:latin typeface="Algerian" panose="04020705040A02060702" pitchFamily="82" charset="0"/>
              </a:rPr>
              <a:t>GUIDE:</a:t>
            </a:r>
            <a:endParaRPr lang="en-IN" sz="3600" dirty="0">
              <a:latin typeface="Algerian" panose="04020705040A02060702" pitchFamily="82" charset="0"/>
            </a:endParaRPr>
          </a:p>
        </p:txBody>
      </p:sp>
      <p:sp>
        <p:nvSpPr>
          <p:cNvPr id="5" name="TextBox 4">
            <a:extLst>
              <a:ext uri="{FF2B5EF4-FFF2-40B4-BE49-F238E27FC236}">
                <a16:creationId xmlns:a16="http://schemas.microsoft.com/office/drawing/2014/main" id="{7499039B-D4D6-19EA-E58C-38574883C07E}"/>
              </a:ext>
            </a:extLst>
          </p:cNvPr>
          <p:cNvSpPr txBox="1"/>
          <p:nvPr/>
        </p:nvSpPr>
        <p:spPr>
          <a:xfrm>
            <a:off x="923365" y="4105835"/>
            <a:ext cx="6194611" cy="523220"/>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Bradley Hand ITC" panose="03070402050302030203" pitchFamily="66" charset="0"/>
              </a:rPr>
              <a:t>P SHIVA RAMA KRISHNA</a:t>
            </a:r>
            <a:endParaRPr lang="en-IN" sz="2800" dirty="0">
              <a:latin typeface="Bradley Hand ITC" panose="03070402050302030203" pitchFamily="66" charset="0"/>
            </a:endParaRPr>
          </a:p>
        </p:txBody>
      </p:sp>
      <p:sp>
        <p:nvSpPr>
          <p:cNvPr id="7" name="TextBox 6">
            <a:extLst>
              <a:ext uri="{FF2B5EF4-FFF2-40B4-BE49-F238E27FC236}">
                <a16:creationId xmlns:a16="http://schemas.microsoft.com/office/drawing/2014/main" id="{6784915A-853E-A7B2-910F-46FB23DCB588}"/>
              </a:ext>
            </a:extLst>
          </p:cNvPr>
          <p:cNvSpPr txBox="1"/>
          <p:nvPr/>
        </p:nvSpPr>
        <p:spPr>
          <a:xfrm>
            <a:off x="5298142" y="5567082"/>
            <a:ext cx="6866964" cy="1077218"/>
          </a:xfrm>
          <a:prstGeom prst="rect">
            <a:avLst/>
          </a:prstGeom>
          <a:noFill/>
        </p:spPr>
        <p:txBody>
          <a:bodyPr wrap="square" rtlCol="0">
            <a:spAutoFit/>
          </a:bodyPr>
          <a:lstStyle/>
          <a:p>
            <a:r>
              <a:rPr lang="en-US" sz="3200" dirty="0">
                <a:latin typeface="Arial Rounded MT Bold" panose="020F0704030504030204" pitchFamily="34" charset="0"/>
              </a:rPr>
              <a:t>DEPARTMENT OF INFORMATION   </a:t>
            </a:r>
          </a:p>
          <a:p>
            <a:r>
              <a:rPr lang="en-US" sz="3200" dirty="0">
                <a:latin typeface="Arial Rounded MT Bold" panose="020F0704030504030204" pitchFamily="34" charset="0"/>
              </a:rPr>
              <a:t>                  TECHNOLOGY</a:t>
            </a:r>
            <a:endParaRPr lang="en-IN" sz="3200" dirty="0">
              <a:latin typeface="Arial Rounded MT Bold" panose="020F0704030504030204" pitchFamily="34" charset="0"/>
            </a:endParaRPr>
          </a:p>
        </p:txBody>
      </p:sp>
    </p:spTree>
    <p:extLst>
      <p:ext uri="{BB962C8B-B14F-4D97-AF65-F5344CB8AC3E}">
        <p14:creationId xmlns:p14="http://schemas.microsoft.com/office/powerpoint/2010/main" val="1882546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7BFE-553A-AA4B-9E57-80C6FC7296AB}"/>
              </a:ext>
            </a:extLst>
          </p:cNvPr>
          <p:cNvSpPr>
            <a:spLocks noGrp="1"/>
          </p:cNvSpPr>
          <p:nvPr>
            <p:ph type="title"/>
          </p:nvPr>
        </p:nvSpPr>
        <p:spPr>
          <a:xfrm>
            <a:off x="3962400" y="786133"/>
            <a:ext cx="4267200" cy="454291"/>
          </a:xfrm>
        </p:spPr>
        <p:txBody>
          <a:bodyPr>
            <a:normAutofit fontScale="90000"/>
          </a:bodyPr>
          <a:lstStyle/>
          <a:p>
            <a:r>
              <a:rPr lang="en-IN" dirty="0">
                <a:latin typeface="Harrington" panose="04040505050A02020702" pitchFamily="82" charset="0"/>
              </a:rPr>
              <a:t>                                         </a:t>
            </a:r>
          </a:p>
        </p:txBody>
      </p:sp>
      <p:sp>
        <p:nvSpPr>
          <p:cNvPr id="4" name="TextBox 3">
            <a:extLst>
              <a:ext uri="{FF2B5EF4-FFF2-40B4-BE49-F238E27FC236}">
                <a16:creationId xmlns:a16="http://schemas.microsoft.com/office/drawing/2014/main" id="{B6F0BCFD-2AC5-A684-BA0E-6EBA575AE3D6}"/>
              </a:ext>
            </a:extLst>
          </p:cNvPr>
          <p:cNvSpPr txBox="1"/>
          <p:nvPr/>
        </p:nvSpPr>
        <p:spPr>
          <a:xfrm>
            <a:off x="558649" y="1473543"/>
            <a:ext cx="10712823" cy="3728713"/>
          </a:xfrm>
          <a:prstGeom prst="rect">
            <a:avLst/>
          </a:prstGeom>
          <a:noFill/>
        </p:spPr>
        <p:txBody>
          <a:bodyPr wrap="square" rtlCol="0">
            <a:spAutoFit/>
          </a:bodyPr>
          <a:lstStyle/>
          <a:p>
            <a:pPr algn="just">
              <a:lnSpc>
                <a:spcPct val="115000"/>
              </a:lnSpc>
              <a:spcAft>
                <a:spcPts val="1000"/>
              </a:spcAft>
            </a:pPr>
            <a:r>
              <a:rPr lang="en-US" b="1" dirty="0">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Our </a:t>
            </a:r>
            <a:r>
              <a:rPr lang="en-US" b="1" dirty="0">
                <a:latin typeface="Bradley Hand ITC" panose="03070402050302030203" pitchFamily="66" charset="0"/>
                <a:ea typeface="Times New Roman" panose="02020603050405020304" pitchFamily="18" charset="0"/>
                <a:cs typeface="Times New Roman" panose="02020603050405020304" pitchFamily="18" charset="0"/>
              </a:rPr>
              <a:t>project</a:t>
            </a:r>
            <a:r>
              <a:rPr lang="en-US" b="1" dirty="0">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 is a website IVIN(Integrated </a:t>
            </a:r>
            <a:r>
              <a:rPr lang="en-US" b="1" dirty="0" err="1">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Vignan</a:t>
            </a:r>
            <a:r>
              <a:rPr lang="en-US" b="1" dirty="0">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 </a:t>
            </a:r>
            <a:r>
              <a:rPr lang="en-US" b="1" dirty="0" err="1">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INformation</a:t>
            </a:r>
            <a:r>
              <a:rPr lang="en-US" b="1" dirty="0">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 which includes students </a:t>
            </a:r>
            <a:r>
              <a:rPr lang="en-US" b="1" dirty="0" err="1">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information,sem</a:t>
            </a:r>
            <a:r>
              <a:rPr lang="en-US" b="1" dirty="0">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 </a:t>
            </a:r>
            <a:r>
              <a:rPr lang="en-US" b="1" dirty="0" err="1">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marks,bus</a:t>
            </a:r>
            <a:r>
              <a:rPr lang="en-US" b="1" dirty="0">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 </a:t>
            </a:r>
            <a:r>
              <a:rPr lang="en-US" b="1" dirty="0" err="1">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details,online</a:t>
            </a:r>
            <a:r>
              <a:rPr lang="en-US" b="1" dirty="0">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 fee payment and online examination.</a:t>
            </a:r>
          </a:p>
          <a:p>
            <a:pPr algn="just">
              <a:lnSpc>
                <a:spcPct val="115000"/>
              </a:lnSpc>
              <a:spcAft>
                <a:spcPts val="1000"/>
              </a:spcAft>
            </a:pPr>
            <a:r>
              <a:rPr lang="en-US" b="1" dirty="0">
                <a:solidFill>
                  <a:srgbClr val="000000"/>
                </a:solidFill>
                <a:latin typeface="Bradley Hand ITC" panose="03070402050302030203" pitchFamily="66" charset="0"/>
                <a:ea typeface="Calibri" panose="020F0502020204030204" pitchFamily="34" charset="0"/>
                <a:cs typeface="Times New Roman" panose="02020603050405020304" pitchFamily="18" charset="0"/>
              </a:rPr>
              <a:t>Students information page consists of general and personal details.</a:t>
            </a:r>
          </a:p>
          <a:p>
            <a:pPr algn="just">
              <a:lnSpc>
                <a:spcPct val="115000"/>
              </a:lnSpc>
              <a:spcAft>
                <a:spcPts val="1000"/>
              </a:spcAft>
            </a:pPr>
            <a:r>
              <a:rPr lang="en-IN" b="1" dirty="0">
                <a:solidFill>
                  <a:srgbClr val="000000"/>
                </a:solidFill>
                <a:latin typeface="Bradley Hand ITC" panose="03070402050302030203" pitchFamily="66" charset="0"/>
                <a:ea typeface="Calibri" panose="020F0502020204030204" pitchFamily="34" charset="0"/>
                <a:cs typeface="Times New Roman" panose="02020603050405020304" pitchFamily="18" charset="0"/>
              </a:rPr>
              <a:t>Marks page include </a:t>
            </a:r>
            <a:r>
              <a:rPr lang="en-IN" b="1" dirty="0" err="1">
                <a:solidFill>
                  <a:srgbClr val="000000"/>
                </a:solidFill>
                <a:latin typeface="Bradley Hand ITC" panose="03070402050302030203" pitchFamily="66" charset="0"/>
                <a:ea typeface="Calibri" panose="020F0502020204030204" pitchFamily="34" charset="0"/>
                <a:cs typeface="Times New Roman" panose="02020603050405020304" pitchFamily="18" charset="0"/>
              </a:rPr>
              <a:t>sem</a:t>
            </a:r>
            <a:r>
              <a:rPr lang="en-IN" b="1" dirty="0">
                <a:solidFill>
                  <a:srgbClr val="000000"/>
                </a:solidFill>
                <a:latin typeface="Bradley Hand ITC" panose="03070402050302030203" pitchFamily="66" charset="0"/>
                <a:ea typeface="Calibri" panose="020F0502020204030204" pitchFamily="34" charset="0"/>
                <a:cs typeface="Times New Roman" panose="02020603050405020304" pitchFamily="18" charset="0"/>
              </a:rPr>
              <a:t> marks of an individual student.</a:t>
            </a:r>
          </a:p>
          <a:p>
            <a:pPr algn="just">
              <a:lnSpc>
                <a:spcPct val="115000"/>
              </a:lnSpc>
              <a:spcAft>
                <a:spcPts val="1000"/>
              </a:spcAft>
            </a:pPr>
            <a:r>
              <a:rPr lang="en-IN" b="1" dirty="0">
                <a:solidFill>
                  <a:srgbClr val="000000"/>
                </a:solidFill>
                <a:latin typeface="Bradley Hand ITC" panose="03070402050302030203" pitchFamily="66" charset="0"/>
                <a:ea typeface="Calibri" panose="020F0502020204030204" pitchFamily="34" charset="0"/>
                <a:cs typeface="Times New Roman" panose="02020603050405020304" pitchFamily="18" charset="0"/>
              </a:rPr>
              <a:t>Bus details page consists of route numbers and </a:t>
            </a:r>
            <a:r>
              <a:rPr lang="en-IN" b="1" dirty="0" err="1">
                <a:solidFill>
                  <a:srgbClr val="000000"/>
                </a:solidFill>
                <a:latin typeface="Bradley Hand ITC" panose="03070402050302030203" pitchFamily="66" charset="0"/>
                <a:ea typeface="Calibri" panose="020F0502020204030204" pitchFamily="34" charset="0"/>
                <a:cs typeface="Times New Roman" panose="02020603050405020304" pitchFamily="18" charset="0"/>
              </a:rPr>
              <a:t>stops,which</a:t>
            </a:r>
            <a:r>
              <a:rPr lang="en-IN" b="1" dirty="0">
                <a:solidFill>
                  <a:srgbClr val="000000"/>
                </a:solidFill>
                <a:latin typeface="Bradley Hand ITC" panose="03070402050302030203" pitchFamily="66" charset="0"/>
                <a:ea typeface="Calibri" panose="020F0502020204030204" pitchFamily="34" charset="0"/>
                <a:cs typeface="Times New Roman" panose="02020603050405020304" pitchFamily="18" charset="0"/>
              </a:rPr>
              <a:t> includes time and address too.</a:t>
            </a:r>
          </a:p>
          <a:p>
            <a:pPr algn="just">
              <a:lnSpc>
                <a:spcPct val="115000"/>
              </a:lnSpc>
              <a:spcAft>
                <a:spcPts val="1000"/>
              </a:spcAft>
            </a:pPr>
            <a:r>
              <a:rPr lang="en-IN" b="1" dirty="0">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Online fee page consists of total fees and due amount ,where you can pay your fees online.</a:t>
            </a:r>
          </a:p>
          <a:p>
            <a:pPr algn="just">
              <a:lnSpc>
                <a:spcPct val="115000"/>
              </a:lnSpc>
              <a:spcAft>
                <a:spcPts val="1000"/>
              </a:spcAft>
            </a:pPr>
            <a:r>
              <a:rPr lang="en-IN" b="1" dirty="0">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Online examination page  includes quiz and coding websites. </a:t>
            </a:r>
          </a:p>
          <a:p>
            <a:pPr algn="just">
              <a:lnSpc>
                <a:spcPct val="115000"/>
              </a:lnSpc>
              <a:spcAft>
                <a:spcPts val="1000"/>
              </a:spcAft>
            </a:pPr>
            <a:r>
              <a:rPr lang="en-IN" b="1" dirty="0">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rPr>
              <a:t>We used HTML,CSS,JAVA SCRIPT,PHP,MYSQL ,XAMPP SEVER,BROWSER AND VSCODE to finish our project.</a:t>
            </a:r>
            <a:endParaRPr lang="en-US" b="1" dirty="0">
              <a:solidFill>
                <a:srgbClr val="000000"/>
              </a:solidFill>
              <a:latin typeface="Bradley Hand ITC" panose="03070402050302030203" pitchFamily="66"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B8D7D9F-5B83-4DA9-C377-7E250C73B2BA}"/>
              </a:ext>
            </a:extLst>
          </p:cNvPr>
          <p:cNvSpPr txBox="1"/>
          <p:nvPr/>
        </p:nvSpPr>
        <p:spPr>
          <a:xfrm>
            <a:off x="4294095" y="571673"/>
            <a:ext cx="4607859" cy="584775"/>
          </a:xfrm>
          <a:prstGeom prst="rect">
            <a:avLst/>
          </a:prstGeom>
          <a:noFill/>
        </p:spPr>
        <p:txBody>
          <a:bodyPr wrap="square" rtlCol="0">
            <a:spAutoFit/>
          </a:bodyPr>
          <a:lstStyle/>
          <a:p>
            <a:r>
              <a:rPr lang="en-IN" sz="3200" dirty="0">
                <a:solidFill>
                  <a:schemeClr val="tx2"/>
                </a:solidFill>
                <a:latin typeface="Harrington" panose="04040505050A02020702" pitchFamily="82" charset="0"/>
              </a:rPr>
              <a:t>      </a:t>
            </a:r>
            <a:r>
              <a:rPr lang="en-IN" sz="3200" dirty="0">
                <a:latin typeface="Algerian" panose="04020705040A02060702" pitchFamily="82" charset="0"/>
              </a:rPr>
              <a:t>ABSTRACT</a:t>
            </a:r>
          </a:p>
        </p:txBody>
      </p:sp>
      <p:cxnSp>
        <p:nvCxnSpPr>
          <p:cNvPr id="6" name="Straight Connector 5">
            <a:extLst>
              <a:ext uri="{FF2B5EF4-FFF2-40B4-BE49-F238E27FC236}">
                <a16:creationId xmlns:a16="http://schemas.microsoft.com/office/drawing/2014/main" id="{931AA9A3-BDFD-CE43-8196-F1D67DF67BE7}"/>
              </a:ext>
            </a:extLst>
          </p:cNvPr>
          <p:cNvCxnSpPr/>
          <p:nvPr/>
        </p:nvCxnSpPr>
        <p:spPr>
          <a:xfrm>
            <a:off x="3917578" y="1156447"/>
            <a:ext cx="4294095"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281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4FFAA-4958-B7D3-C090-9B39AD7DC557}"/>
              </a:ext>
            </a:extLst>
          </p:cNvPr>
          <p:cNvSpPr txBox="1"/>
          <p:nvPr/>
        </p:nvSpPr>
        <p:spPr>
          <a:xfrm>
            <a:off x="4375191" y="498181"/>
            <a:ext cx="4061012" cy="584775"/>
          </a:xfrm>
          <a:prstGeom prst="rect">
            <a:avLst/>
          </a:prstGeom>
          <a:noFill/>
        </p:spPr>
        <p:txBody>
          <a:bodyPr wrap="square" rtlCol="0">
            <a:spAutoFit/>
          </a:bodyPr>
          <a:lstStyle/>
          <a:p>
            <a:r>
              <a:rPr lang="en-IN" sz="3200" dirty="0">
                <a:latin typeface="Algerian" panose="04020705040A02060702" pitchFamily="82" charset="0"/>
              </a:rPr>
              <a:t> BLOCK DIAGRAM</a:t>
            </a:r>
          </a:p>
        </p:txBody>
      </p:sp>
      <p:sp>
        <p:nvSpPr>
          <p:cNvPr id="17" name="Rectangle: Rounded Corners 16">
            <a:extLst>
              <a:ext uri="{FF2B5EF4-FFF2-40B4-BE49-F238E27FC236}">
                <a16:creationId xmlns:a16="http://schemas.microsoft.com/office/drawing/2014/main" id="{63456A85-6898-DE82-3A6F-A4309AA6EAC8}"/>
              </a:ext>
            </a:extLst>
          </p:cNvPr>
          <p:cNvSpPr/>
          <p:nvPr/>
        </p:nvSpPr>
        <p:spPr>
          <a:xfrm>
            <a:off x="4428566" y="1264026"/>
            <a:ext cx="3030071" cy="43927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IVIN WEBSITE Login</a:t>
            </a:r>
          </a:p>
        </p:txBody>
      </p:sp>
      <p:cxnSp>
        <p:nvCxnSpPr>
          <p:cNvPr id="19" name="Straight Connector 18">
            <a:extLst>
              <a:ext uri="{FF2B5EF4-FFF2-40B4-BE49-F238E27FC236}">
                <a16:creationId xmlns:a16="http://schemas.microsoft.com/office/drawing/2014/main" id="{2EDFD095-B1DE-6E8B-6C1D-B13BE17F3432}"/>
              </a:ext>
            </a:extLst>
          </p:cNvPr>
          <p:cNvCxnSpPr>
            <a:cxnSpLocks/>
          </p:cNvCxnSpPr>
          <p:nvPr/>
        </p:nvCxnSpPr>
        <p:spPr>
          <a:xfrm>
            <a:off x="1855696" y="3104030"/>
            <a:ext cx="8498537" cy="7844"/>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2" name="Straight Connector 21">
            <a:extLst>
              <a:ext uri="{FF2B5EF4-FFF2-40B4-BE49-F238E27FC236}">
                <a16:creationId xmlns:a16="http://schemas.microsoft.com/office/drawing/2014/main" id="{4C7CEDEF-4130-97BC-C1FD-1AA0226F4808}"/>
              </a:ext>
            </a:extLst>
          </p:cNvPr>
          <p:cNvCxnSpPr>
            <a:cxnSpLocks/>
          </p:cNvCxnSpPr>
          <p:nvPr/>
        </p:nvCxnSpPr>
        <p:spPr>
          <a:xfrm>
            <a:off x="5943600" y="1703295"/>
            <a:ext cx="0" cy="412376"/>
          </a:xfrm>
          <a:prstGeom prst="line">
            <a:avLst/>
          </a:prstGeom>
        </p:spPr>
        <p:style>
          <a:lnRef idx="3">
            <a:schemeClr val="accent4"/>
          </a:lnRef>
          <a:fillRef idx="0">
            <a:schemeClr val="accent4"/>
          </a:fillRef>
          <a:effectRef idx="2">
            <a:schemeClr val="accent4"/>
          </a:effectRef>
          <a:fontRef idx="minor">
            <a:schemeClr val="tx1"/>
          </a:fontRef>
        </p:style>
      </p:cxnSp>
      <p:sp>
        <p:nvSpPr>
          <p:cNvPr id="24" name="Diamond 23">
            <a:extLst>
              <a:ext uri="{FF2B5EF4-FFF2-40B4-BE49-F238E27FC236}">
                <a16:creationId xmlns:a16="http://schemas.microsoft.com/office/drawing/2014/main" id="{70297D1D-2ECC-7C18-79AC-3921FDDB7FAD}"/>
              </a:ext>
            </a:extLst>
          </p:cNvPr>
          <p:cNvSpPr/>
          <p:nvPr/>
        </p:nvSpPr>
        <p:spPr>
          <a:xfrm>
            <a:off x="5196730" y="2142568"/>
            <a:ext cx="1493743" cy="753033"/>
          </a:xfrm>
          <a:prstGeom prst="diamo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HOME</a:t>
            </a:r>
          </a:p>
        </p:txBody>
      </p:sp>
      <p:cxnSp>
        <p:nvCxnSpPr>
          <p:cNvPr id="26" name="Straight Connector 25">
            <a:extLst>
              <a:ext uri="{FF2B5EF4-FFF2-40B4-BE49-F238E27FC236}">
                <a16:creationId xmlns:a16="http://schemas.microsoft.com/office/drawing/2014/main" id="{C726B045-3D51-6FE0-B783-6751988ED492}"/>
              </a:ext>
            </a:extLst>
          </p:cNvPr>
          <p:cNvCxnSpPr/>
          <p:nvPr/>
        </p:nvCxnSpPr>
        <p:spPr>
          <a:xfrm>
            <a:off x="5943600" y="2895599"/>
            <a:ext cx="0" cy="161367"/>
          </a:xfrm>
          <a:prstGeom prst="line">
            <a:avLst/>
          </a:prstGeom>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id="{BFEB34AB-A402-2623-6DD4-FD913CCEED47}"/>
              </a:ext>
            </a:extLst>
          </p:cNvPr>
          <p:cNvCxnSpPr/>
          <p:nvPr/>
        </p:nvCxnSpPr>
        <p:spPr>
          <a:xfrm>
            <a:off x="1855695" y="3104029"/>
            <a:ext cx="0" cy="372035"/>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id="{3851BF3F-0863-8A9E-3FB4-90690752FDBB}"/>
              </a:ext>
            </a:extLst>
          </p:cNvPr>
          <p:cNvCxnSpPr>
            <a:cxnSpLocks/>
          </p:cNvCxnSpPr>
          <p:nvPr/>
        </p:nvCxnSpPr>
        <p:spPr>
          <a:xfrm>
            <a:off x="3810000" y="3104029"/>
            <a:ext cx="0" cy="372035"/>
          </a:xfrm>
          <a:prstGeom prst="line">
            <a:avLst/>
          </a:prstGeom>
        </p:spPr>
        <p:style>
          <a:lnRef idx="3">
            <a:schemeClr val="accent4"/>
          </a:lnRef>
          <a:fillRef idx="0">
            <a:schemeClr val="accent4"/>
          </a:fillRef>
          <a:effectRef idx="2">
            <a:schemeClr val="accent4"/>
          </a:effectRef>
          <a:fontRef idx="minor">
            <a:schemeClr val="tx1"/>
          </a:fontRef>
        </p:style>
      </p:cxnSp>
      <p:cxnSp>
        <p:nvCxnSpPr>
          <p:cNvPr id="32" name="Straight Connector 31">
            <a:extLst>
              <a:ext uri="{FF2B5EF4-FFF2-40B4-BE49-F238E27FC236}">
                <a16:creationId xmlns:a16="http://schemas.microsoft.com/office/drawing/2014/main" id="{7DF20C2C-2420-247D-F202-201B6A070EDB}"/>
              </a:ext>
            </a:extLst>
          </p:cNvPr>
          <p:cNvCxnSpPr/>
          <p:nvPr/>
        </p:nvCxnSpPr>
        <p:spPr>
          <a:xfrm>
            <a:off x="5836024" y="3104029"/>
            <a:ext cx="0" cy="309283"/>
          </a:xfrm>
          <a:prstGeom prst="line">
            <a:avLst/>
          </a:prstGeom>
        </p:spPr>
        <p:style>
          <a:lnRef idx="3">
            <a:schemeClr val="accent4"/>
          </a:lnRef>
          <a:fillRef idx="0">
            <a:schemeClr val="accent4"/>
          </a:fillRef>
          <a:effectRef idx="2">
            <a:schemeClr val="accent4"/>
          </a:effectRef>
          <a:fontRef idx="minor">
            <a:schemeClr val="tx1"/>
          </a:fontRef>
        </p:style>
      </p:cxnSp>
      <p:cxnSp>
        <p:nvCxnSpPr>
          <p:cNvPr id="34" name="Straight Connector 33">
            <a:extLst>
              <a:ext uri="{FF2B5EF4-FFF2-40B4-BE49-F238E27FC236}">
                <a16:creationId xmlns:a16="http://schemas.microsoft.com/office/drawing/2014/main" id="{82663B01-6DFC-6B4C-5100-D6AB1D1B0F66}"/>
              </a:ext>
            </a:extLst>
          </p:cNvPr>
          <p:cNvCxnSpPr>
            <a:cxnSpLocks/>
          </p:cNvCxnSpPr>
          <p:nvPr/>
        </p:nvCxnSpPr>
        <p:spPr>
          <a:xfrm>
            <a:off x="7602072" y="3111874"/>
            <a:ext cx="0" cy="313765"/>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Straight Connector 35">
            <a:extLst>
              <a:ext uri="{FF2B5EF4-FFF2-40B4-BE49-F238E27FC236}">
                <a16:creationId xmlns:a16="http://schemas.microsoft.com/office/drawing/2014/main" id="{44AA1175-840E-2D5D-205E-9366CFCCA0E4}"/>
              </a:ext>
            </a:extLst>
          </p:cNvPr>
          <p:cNvCxnSpPr>
            <a:cxnSpLocks/>
          </p:cNvCxnSpPr>
          <p:nvPr/>
        </p:nvCxnSpPr>
        <p:spPr>
          <a:xfrm flipH="1">
            <a:off x="10354232" y="3112993"/>
            <a:ext cx="8965" cy="381000"/>
          </a:xfrm>
          <a:prstGeom prst="line">
            <a:avLst/>
          </a:prstGeom>
        </p:spPr>
        <p:style>
          <a:lnRef idx="3">
            <a:schemeClr val="accent4"/>
          </a:lnRef>
          <a:fillRef idx="0">
            <a:schemeClr val="accent4"/>
          </a:fillRef>
          <a:effectRef idx="2">
            <a:schemeClr val="accent4"/>
          </a:effectRef>
          <a:fontRef idx="minor">
            <a:schemeClr val="tx1"/>
          </a:fontRef>
        </p:style>
      </p:cxnSp>
      <p:sp>
        <p:nvSpPr>
          <p:cNvPr id="48" name="Rectangle 47">
            <a:extLst>
              <a:ext uri="{FF2B5EF4-FFF2-40B4-BE49-F238E27FC236}">
                <a16:creationId xmlns:a16="http://schemas.microsoft.com/office/drawing/2014/main" id="{34ABBCF4-8B5B-DEA6-BE4B-091BBEFDCC20}"/>
              </a:ext>
            </a:extLst>
          </p:cNvPr>
          <p:cNvSpPr/>
          <p:nvPr/>
        </p:nvSpPr>
        <p:spPr>
          <a:xfrm>
            <a:off x="1193553" y="3476066"/>
            <a:ext cx="1649503" cy="448231"/>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INFORMATION</a:t>
            </a:r>
          </a:p>
        </p:txBody>
      </p:sp>
      <p:sp>
        <p:nvSpPr>
          <p:cNvPr id="49" name="Rectangle 48">
            <a:extLst>
              <a:ext uri="{FF2B5EF4-FFF2-40B4-BE49-F238E27FC236}">
                <a16:creationId xmlns:a16="http://schemas.microsoft.com/office/drawing/2014/main" id="{E2993FF4-BF16-4D77-CE59-681B54C8FDE6}"/>
              </a:ext>
            </a:extLst>
          </p:cNvPr>
          <p:cNvSpPr/>
          <p:nvPr/>
        </p:nvSpPr>
        <p:spPr>
          <a:xfrm>
            <a:off x="3039314" y="3460378"/>
            <a:ext cx="1669676" cy="45943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MARKS</a:t>
            </a:r>
          </a:p>
        </p:txBody>
      </p:sp>
      <p:sp>
        <p:nvSpPr>
          <p:cNvPr id="50" name="Rectangle 49">
            <a:extLst>
              <a:ext uri="{FF2B5EF4-FFF2-40B4-BE49-F238E27FC236}">
                <a16:creationId xmlns:a16="http://schemas.microsoft.com/office/drawing/2014/main" id="{6C999BBC-C169-47C8-CF99-A89CFC7675C1}"/>
              </a:ext>
            </a:extLst>
          </p:cNvPr>
          <p:cNvSpPr/>
          <p:nvPr/>
        </p:nvSpPr>
        <p:spPr>
          <a:xfrm>
            <a:off x="4865451" y="3455166"/>
            <a:ext cx="1540248" cy="43943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BUS DETAILS</a:t>
            </a:r>
          </a:p>
        </p:txBody>
      </p:sp>
      <p:sp>
        <p:nvSpPr>
          <p:cNvPr id="51" name="Rectangle 50">
            <a:extLst>
              <a:ext uri="{FF2B5EF4-FFF2-40B4-BE49-F238E27FC236}">
                <a16:creationId xmlns:a16="http://schemas.microsoft.com/office/drawing/2014/main" id="{2A2F5026-D4B9-BC42-B8D5-690B8A670FB4}"/>
              </a:ext>
            </a:extLst>
          </p:cNvPr>
          <p:cNvSpPr/>
          <p:nvPr/>
        </p:nvSpPr>
        <p:spPr>
          <a:xfrm>
            <a:off x="6524464" y="3466930"/>
            <a:ext cx="2299443" cy="45943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ONLINE FEEPAYMENT</a:t>
            </a:r>
          </a:p>
        </p:txBody>
      </p:sp>
      <p:sp>
        <p:nvSpPr>
          <p:cNvPr id="52" name="Rectangle 51">
            <a:extLst>
              <a:ext uri="{FF2B5EF4-FFF2-40B4-BE49-F238E27FC236}">
                <a16:creationId xmlns:a16="http://schemas.microsoft.com/office/drawing/2014/main" id="{6AEDC78C-18CA-5A22-A2E1-AC51A112E384}"/>
              </a:ext>
            </a:extLst>
          </p:cNvPr>
          <p:cNvSpPr/>
          <p:nvPr/>
        </p:nvSpPr>
        <p:spPr>
          <a:xfrm>
            <a:off x="8959787" y="3455164"/>
            <a:ext cx="2335743" cy="438155"/>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ONLINE EXAMINATION</a:t>
            </a:r>
          </a:p>
        </p:txBody>
      </p:sp>
      <p:sp>
        <p:nvSpPr>
          <p:cNvPr id="55" name="Rectangle 54">
            <a:extLst>
              <a:ext uri="{FF2B5EF4-FFF2-40B4-BE49-F238E27FC236}">
                <a16:creationId xmlns:a16="http://schemas.microsoft.com/office/drawing/2014/main" id="{D61F7222-1171-2EB3-AA9B-265AAE70388F}"/>
              </a:ext>
            </a:extLst>
          </p:cNvPr>
          <p:cNvSpPr/>
          <p:nvPr/>
        </p:nvSpPr>
        <p:spPr>
          <a:xfrm>
            <a:off x="1193550" y="4338907"/>
            <a:ext cx="1649503" cy="525556"/>
          </a:xfrm>
          <a:prstGeom prst="rect">
            <a:avLst/>
          </a:prstGeom>
          <a:solidFill>
            <a:schemeClr val="accent4">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PERSONAL INFORMATION</a:t>
            </a:r>
          </a:p>
        </p:txBody>
      </p:sp>
      <p:sp>
        <p:nvSpPr>
          <p:cNvPr id="56" name="Rectangle 55">
            <a:extLst>
              <a:ext uri="{FF2B5EF4-FFF2-40B4-BE49-F238E27FC236}">
                <a16:creationId xmlns:a16="http://schemas.microsoft.com/office/drawing/2014/main" id="{6D442E4F-78C9-D52D-9D4F-DC0EC5FC88E3}"/>
              </a:ext>
            </a:extLst>
          </p:cNvPr>
          <p:cNvSpPr/>
          <p:nvPr/>
        </p:nvSpPr>
        <p:spPr>
          <a:xfrm>
            <a:off x="1193550" y="5354159"/>
            <a:ext cx="1649503" cy="525556"/>
          </a:xfrm>
          <a:prstGeom prst="rect">
            <a:avLst/>
          </a:prstGeom>
          <a:solidFill>
            <a:schemeClr val="accent4">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GENERAL INFORMATION</a:t>
            </a:r>
          </a:p>
        </p:txBody>
      </p:sp>
      <p:cxnSp>
        <p:nvCxnSpPr>
          <p:cNvPr id="58" name="Straight Connector 57">
            <a:extLst>
              <a:ext uri="{FF2B5EF4-FFF2-40B4-BE49-F238E27FC236}">
                <a16:creationId xmlns:a16="http://schemas.microsoft.com/office/drawing/2014/main" id="{AB825BA8-BC39-ED50-A7BB-5EE78DE1969C}"/>
              </a:ext>
            </a:extLst>
          </p:cNvPr>
          <p:cNvCxnSpPr>
            <a:cxnSpLocks/>
          </p:cNvCxnSpPr>
          <p:nvPr/>
        </p:nvCxnSpPr>
        <p:spPr>
          <a:xfrm>
            <a:off x="1855695" y="3926368"/>
            <a:ext cx="0" cy="386043"/>
          </a:xfrm>
          <a:prstGeom prst="line">
            <a:avLst/>
          </a:prstGeom>
        </p:spPr>
        <p:style>
          <a:lnRef idx="3">
            <a:schemeClr val="accent4"/>
          </a:lnRef>
          <a:fillRef idx="0">
            <a:schemeClr val="accent4"/>
          </a:fillRef>
          <a:effectRef idx="2">
            <a:schemeClr val="accent4"/>
          </a:effectRef>
          <a:fontRef idx="minor">
            <a:schemeClr val="tx1"/>
          </a:fontRef>
        </p:style>
      </p:cxnSp>
      <p:cxnSp>
        <p:nvCxnSpPr>
          <p:cNvPr id="63" name="Straight Connector 62">
            <a:extLst>
              <a:ext uri="{FF2B5EF4-FFF2-40B4-BE49-F238E27FC236}">
                <a16:creationId xmlns:a16="http://schemas.microsoft.com/office/drawing/2014/main" id="{3519B2E0-4C68-9567-6D78-DDC386808EA7}"/>
              </a:ext>
            </a:extLst>
          </p:cNvPr>
          <p:cNvCxnSpPr/>
          <p:nvPr/>
        </p:nvCxnSpPr>
        <p:spPr>
          <a:xfrm>
            <a:off x="1837769" y="4864464"/>
            <a:ext cx="0" cy="452163"/>
          </a:xfrm>
          <a:prstGeom prst="line">
            <a:avLst/>
          </a:prstGeom>
        </p:spPr>
        <p:style>
          <a:lnRef idx="3">
            <a:schemeClr val="accent4"/>
          </a:lnRef>
          <a:fillRef idx="0">
            <a:schemeClr val="accent4"/>
          </a:fillRef>
          <a:effectRef idx="2">
            <a:schemeClr val="accent4"/>
          </a:effectRef>
          <a:fontRef idx="minor">
            <a:schemeClr val="tx1"/>
          </a:fontRef>
        </p:style>
      </p:cxnSp>
      <p:sp>
        <p:nvSpPr>
          <p:cNvPr id="1024" name="Rectangle 1023">
            <a:extLst>
              <a:ext uri="{FF2B5EF4-FFF2-40B4-BE49-F238E27FC236}">
                <a16:creationId xmlns:a16="http://schemas.microsoft.com/office/drawing/2014/main" id="{7E951276-F816-4B4B-FE54-15AA20FB5924}"/>
              </a:ext>
            </a:extLst>
          </p:cNvPr>
          <p:cNvSpPr/>
          <p:nvPr/>
        </p:nvSpPr>
        <p:spPr>
          <a:xfrm>
            <a:off x="3031747" y="4347873"/>
            <a:ext cx="1669676" cy="525556"/>
          </a:xfrm>
          <a:prstGeom prst="rect">
            <a:avLst/>
          </a:prstGeom>
          <a:solidFill>
            <a:schemeClr val="accent4">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SEMISTER MARKS</a:t>
            </a:r>
          </a:p>
        </p:txBody>
      </p:sp>
      <p:cxnSp>
        <p:nvCxnSpPr>
          <p:cNvPr id="1027" name="Straight Connector 1026">
            <a:extLst>
              <a:ext uri="{FF2B5EF4-FFF2-40B4-BE49-F238E27FC236}">
                <a16:creationId xmlns:a16="http://schemas.microsoft.com/office/drawing/2014/main" id="{2B5CFC16-73C0-A5A3-B840-9060D3FEDDD1}"/>
              </a:ext>
            </a:extLst>
          </p:cNvPr>
          <p:cNvCxnSpPr>
            <a:cxnSpLocks/>
          </p:cNvCxnSpPr>
          <p:nvPr/>
        </p:nvCxnSpPr>
        <p:spPr>
          <a:xfrm>
            <a:off x="3810000" y="3919816"/>
            <a:ext cx="0" cy="392595"/>
          </a:xfrm>
          <a:prstGeom prst="line">
            <a:avLst/>
          </a:prstGeom>
        </p:spPr>
        <p:style>
          <a:lnRef idx="3">
            <a:schemeClr val="accent4"/>
          </a:lnRef>
          <a:fillRef idx="0">
            <a:schemeClr val="accent4"/>
          </a:fillRef>
          <a:effectRef idx="2">
            <a:schemeClr val="accent4"/>
          </a:effectRef>
          <a:fontRef idx="minor">
            <a:schemeClr val="tx1"/>
          </a:fontRef>
        </p:style>
      </p:cxnSp>
      <p:sp>
        <p:nvSpPr>
          <p:cNvPr id="1028" name="Rectangle 1027">
            <a:extLst>
              <a:ext uri="{FF2B5EF4-FFF2-40B4-BE49-F238E27FC236}">
                <a16:creationId xmlns:a16="http://schemas.microsoft.com/office/drawing/2014/main" id="{E9FCB3C3-A8BC-BAAC-E52D-F08F7B7445B6}"/>
              </a:ext>
            </a:extLst>
          </p:cNvPr>
          <p:cNvSpPr/>
          <p:nvPr/>
        </p:nvSpPr>
        <p:spPr>
          <a:xfrm>
            <a:off x="4883380" y="4338907"/>
            <a:ext cx="1540248" cy="525556"/>
          </a:xfrm>
          <a:prstGeom prst="rect">
            <a:avLst/>
          </a:prstGeom>
          <a:solidFill>
            <a:schemeClr val="accent4">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ROUTE DETAILS</a:t>
            </a:r>
          </a:p>
        </p:txBody>
      </p:sp>
      <p:sp>
        <p:nvSpPr>
          <p:cNvPr id="1029" name="Rectangle 1028">
            <a:extLst>
              <a:ext uri="{FF2B5EF4-FFF2-40B4-BE49-F238E27FC236}">
                <a16:creationId xmlns:a16="http://schemas.microsoft.com/office/drawing/2014/main" id="{D3855723-DFCF-2EA5-83D8-4AE4BEA0ACD0}"/>
              </a:ext>
            </a:extLst>
          </p:cNvPr>
          <p:cNvSpPr/>
          <p:nvPr/>
        </p:nvSpPr>
        <p:spPr>
          <a:xfrm>
            <a:off x="4865451" y="5316627"/>
            <a:ext cx="1540247" cy="548548"/>
          </a:xfrm>
          <a:prstGeom prst="rect">
            <a:avLst/>
          </a:prstGeom>
          <a:solidFill>
            <a:schemeClr val="accent4">
              <a:lumMod val="40000"/>
              <a:lumOff val="6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STOP DETAILS</a:t>
            </a:r>
          </a:p>
        </p:txBody>
      </p:sp>
      <p:cxnSp>
        <p:nvCxnSpPr>
          <p:cNvPr id="1031" name="Straight Connector 1030">
            <a:extLst>
              <a:ext uri="{FF2B5EF4-FFF2-40B4-BE49-F238E27FC236}">
                <a16:creationId xmlns:a16="http://schemas.microsoft.com/office/drawing/2014/main" id="{2169B322-CA72-92D8-1963-E6A86F0B31A1}"/>
              </a:ext>
            </a:extLst>
          </p:cNvPr>
          <p:cNvCxnSpPr>
            <a:cxnSpLocks/>
          </p:cNvCxnSpPr>
          <p:nvPr/>
        </p:nvCxnSpPr>
        <p:spPr>
          <a:xfrm>
            <a:off x="5814869" y="3893319"/>
            <a:ext cx="0" cy="419092"/>
          </a:xfrm>
          <a:prstGeom prst="line">
            <a:avLst/>
          </a:prstGeom>
        </p:spPr>
        <p:style>
          <a:lnRef idx="3">
            <a:schemeClr val="accent4"/>
          </a:lnRef>
          <a:fillRef idx="0">
            <a:schemeClr val="accent4"/>
          </a:fillRef>
          <a:effectRef idx="2">
            <a:schemeClr val="accent4"/>
          </a:effectRef>
          <a:fontRef idx="minor">
            <a:schemeClr val="tx1"/>
          </a:fontRef>
        </p:style>
      </p:cxnSp>
      <p:cxnSp>
        <p:nvCxnSpPr>
          <p:cNvPr id="1038" name="Straight Connector 1037">
            <a:extLst>
              <a:ext uri="{FF2B5EF4-FFF2-40B4-BE49-F238E27FC236}">
                <a16:creationId xmlns:a16="http://schemas.microsoft.com/office/drawing/2014/main" id="{186AE9AB-0158-9ECE-8B9B-BFB740D826DE}"/>
              </a:ext>
            </a:extLst>
          </p:cNvPr>
          <p:cNvCxnSpPr>
            <a:cxnSpLocks/>
          </p:cNvCxnSpPr>
          <p:nvPr/>
        </p:nvCxnSpPr>
        <p:spPr>
          <a:xfrm>
            <a:off x="5805904" y="4864463"/>
            <a:ext cx="0" cy="419100"/>
          </a:xfrm>
          <a:prstGeom prst="line">
            <a:avLst/>
          </a:prstGeom>
        </p:spPr>
        <p:style>
          <a:lnRef idx="3">
            <a:schemeClr val="accent4"/>
          </a:lnRef>
          <a:fillRef idx="0">
            <a:schemeClr val="accent4"/>
          </a:fillRef>
          <a:effectRef idx="2">
            <a:schemeClr val="accent4"/>
          </a:effectRef>
          <a:fontRef idx="minor">
            <a:schemeClr val="tx1"/>
          </a:fontRef>
        </p:style>
      </p:cxnSp>
      <p:sp>
        <p:nvSpPr>
          <p:cNvPr id="1048" name="Rectangle 1047">
            <a:extLst>
              <a:ext uri="{FF2B5EF4-FFF2-40B4-BE49-F238E27FC236}">
                <a16:creationId xmlns:a16="http://schemas.microsoft.com/office/drawing/2014/main" id="{AC55663F-024E-73F7-3617-CECB25B0B0C0}"/>
              </a:ext>
            </a:extLst>
          </p:cNvPr>
          <p:cNvSpPr/>
          <p:nvPr/>
        </p:nvSpPr>
        <p:spPr>
          <a:xfrm>
            <a:off x="6607468" y="4338908"/>
            <a:ext cx="2133435" cy="525557"/>
          </a:xfrm>
          <a:prstGeom prst="rect">
            <a:avLst/>
          </a:prstGeom>
          <a:solidFill>
            <a:schemeClr val="accent4">
              <a:lumMod val="40000"/>
              <a:lumOff val="6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COLLEGE FEE</a:t>
            </a:r>
          </a:p>
        </p:txBody>
      </p:sp>
      <p:sp>
        <p:nvSpPr>
          <p:cNvPr id="1049" name="Rectangle 1048">
            <a:extLst>
              <a:ext uri="{FF2B5EF4-FFF2-40B4-BE49-F238E27FC236}">
                <a16:creationId xmlns:a16="http://schemas.microsoft.com/office/drawing/2014/main" id="{EB2890F1-2042-F0BC-285B-08932F375F40}"/>
              </a:ext>
            </a:extLst>
          </p:cNvPr>
          <p:cNvSpPr/>
          <p:nvPr/>
        </p:nvSpPr>
        <p:spPr>
          <a:xfrm>
            <a:off x="6607467" y="5305131"/>
            <a:ext cx="2133435" cy="548548"/>
          </a:xfrm>
          <a:prstGeom prst="rect">
            <a:avLst/>
          </a:prstGeom>
          <a:solidFill>
            <a:schemeClr val="accent4">
              <a:lumMod val="40000"/>
              <a:lumOff val="6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BUS FEE</a:t>
            </a:r>
          </a:p>
        </p:txBody>
      </p:sp>
      <p:cxnSp>
        <p:nvCxnSpPr>
          <p:cNvPr id="1051" name="Straight Connector 1050">
            <a:extLst>
              <a:ext uri="{FF2B5EF4-FFF2-40B4-BE49-F238E27FC236}">
                <a16:creationId xmlns:a16="http://schemas.microsoft.com/office/drawing/2014/main" id="{A33A3498-6876-1738-889E-755BD4345711}"/>
              </a:ext>
            </a:extLst>
          </p:cNvPr>
          <p:cNvCxnSpPr>
            <a:cxnSpLocks/>
          </p:cNvCxnSpPr>
          <p:nvPr/>
        </p:nvCxnSpPr>
        <p:spPr>
          <a:xfrm flipH="1">
            <a:off x="7593500" y="3926368"/>
            <a:ext cx="3" cy="386043"/>
          </a:xfrm>
          <a:prstGeom prst="line">
            <a:avLst/>
          </a:prstGeom>
        </p:spPr>
        <p:style>
          <a:lnRef idx="3">
            <a:schemeClr val="accent4"/>
          </a:lnRef>
          <a:fillRef idx="0">
            <a:schemeClr val="accent4"/>
          </a:fillRef>
          <a:effectRef idx="2">
            <a:schemeClr val="accent4"/>
          </a:effectRef>
          <a:fontRef idx="minor">
            <a:schemeClr val="tx1"/>
          </a:fontRef>
        </p:style>
      </p:cxnSp>
      <p:cxnSp>
        <p:nvCxnSpPr>
          <p:cNvPr id="1053" name="Straight Connector 1052">
            <a:extLst>
              <a:ext uri="{FF2B5EF4-FFF2-40B4-BE49-F238E27FC236}">
                <a16:creationId xmlns:a16="http://schemas.microsoft.com/office/drawing/2014/main" id="{9F220811-A733-3572-8F8D-C9EED06787C0}"/>
              </a:ext>
            </a:extLst>
          </p:cNvPr>
          <p:cNvCxnSpPr>
            <a:cxnSpLocks/>
          </p:cNvCxnSpPr>
          <p:nvPr/>
        </p:nvCxnSpPr>
        <p:spPr>
          <a:xfrm>
            <a:off x="7584929" y="4845523"/>
            <a:ext cx="8572" cy="419100"/>
          </a:xfrm>
          <a:prstGeom prst="line">
            <a:avLst/>
          </a:prstGeom>
        </p:spPr>
        <p:style>
          <a:lnRef idx="3">
            <a:schemeClr val="accent4"/>
          </a:lnRef>
          <a:fillRef idx="0">
            <a:schemeClr val="accent4"/>
          </a:fillRef>
          <a:effectRef idx="2">
            <a:schemeClr val="accent4"/>
          </a:effectRef>
          <a:fontRef idx="minor">
            <a:schemeClr val="tx1"/>
          </a:fontRef>
        </p:style>
      </p:cxnSp>
      <p:sp>
        <p:nvSpPr>
          <p:cNvPr id="1055" name="Rectangle 1054">
            <a:extLst>
              <a:ext uri="{FF2B5EF4-FFF2-40B4-BE49-F238E27FC236}">
                <a16:creationId xmlns:a16="http://schemas.microsoft.com/office/drawing/2014/main" id="{3AE0BAEF-0764-5B73-CC37-AEE06043EA9B}"/>
              </a:ext>
            </a:extLst>
          </p:cNvPr>
          <p:cNvSpPr/>
          <p:nvPr/>
        </p:nvSpPr>
        <p:spPr>
          <a:xfrm>
            <a:off x="8959789" y="5316627"/>
            <a:ext cx="2281951" cy="525556"/>
          </a:xfrm>
          <a:prstGeom prst="rect">
            <a:avLst/>
          </a:prstGeom>
          <a:solidFill>
            <a:schemeClr val="accent4">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lumMod val="25000"/>
                  </a:schemeClr>
                </a:solidFill>
              </a:rPr>
              <a:t>CODING</a:t>
            </a:r>
          </a:p>
        </p:txBody>
      </p:sp>
      <p:sp>
        <p:nvSpPr>
          <p:cNvPr id="1061" name="Rectangle 1060">
            <a:extLst>
              <a:ext uri="{FF2B5EF4-FFF2-40B4-BE49-F238E27FC236}">
                <a16:creationId xmlns:a16="http://schemas.microsoft.com/office/drawing/2014/main" id="{22FA3F02-191B-788C-A982-943B93D77EAF}"/>
              </a:ext>
            </a:extLst>
          </p:cNvPr>
          <p:cNvSpPr/>
          <p:nvPr/>
        </p:nvSpPr>
        <p:spPr>
          <a:xfrm>
            <a:off x="8959789" y="4338907"/>
            <a:ext cx="2281951" cy="525556"/>
          </a:xfrm>
          <a:prstGeom prst="rect">
            <a:avLst/>
          </a:prstGeom>
          <a:solidFill>
            <a:schemeClr val="accent4">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MCQ’S</a:t>
            </a:r>
          </a:p>
        </p:txBody>
      </p:sp>
      <p:cxnSp>
        <p:nvCxnSpPr>
          <p:cNvPr id="1063" name="Straight Connector 1062">
            <a:extLst>
              <a:ext uri="{FF2B5EF4-FFF2-40B4-BE49-F238E27FC236}">
                <a16:creationId xmlns:a16="http://schemas.microsoft.com/office/drawing/2014/main" id="{479BDD4C-BD56-1167-E004-990C8974DA47}"/>
              </a:ext>
            </a:extLst>
          </p:cNvPr>
          <p:cNvCxnSpPr/>
          <p:nvPr/>
        </p:nvCxnSpPr>
        <p:spPr>
          <a:xfrm>
            <a:off x="10336307" y="3893319"/>
            <a:ext cx="0" cy="419092"/>
          </a:xfrm>
          <a:prstGeom prst="line">
            <a:avLst/>
          </a:prstGeom>
        </p:spPr>
        <p:style>
          <a:lnRef idx="3">
            <a:schemeClr val="accent4"/>
          </a:lnRef>
          <a:fillRef idx="0">
            <a:schemeClr val="accent4"/>
          </a:fillRef>
          <a:effectRef idx="2">
            <a:schemeClr val="accent4"/>
          </a:effectRef>
          <a:fontRef idx="minor">
            <a:schemeClr val="tx1"/>
          </a:fontRef>
        </p:style>
      </p:cxnSp>
      <p:cxnSp>
        <p:nvCxnSpPr>
          <p:cNvPr id="1065" name="Straight Connector 1064">
            <a:extLst>
              <a:ext uri="{FF2B5EF4-FFF2-40B4-BE49-F238E27FC236}">
                <a16:creationId xmlns:a16="http://schemas.microsoft.com/office/drawing/2014/main" id="{6F40269A-5823-5C1E-C45E-94B8C594F866}"/>
              </a:ext>
            </a:extLst>
          </p:cNvPr>
          <p:cNvCxnSpPr>
            <a:cxnSpLocks/>
          </p:cNvCxnSpPr>
          <p:nvPr/>
        </p:nvCxnSpPr>
        <p:spPr>
          <a:xfrm>
            <a:off x="10327343" y="4865190"/>
            <a:ext cx="0" cy="418375"/>
          </a:xfrm>
          <a:prstGeom prst="line">
            <a:avLst/>
          </a:prstGeom>
        </p:spPr>
        <p:style>
          <a:lnRef idx="3">
            <a:schemeClr val="accent4"/>
          </a:lnRef>
          <a:fillRef idx="0">
            <a:schemeClr val="accent4"/>
          </a:fillRef>
          <a:effectRef idx="2">
            <a:schemeClr val="accent4"/>
          </a:effectRef>
          <a:fontRef idx="minor">
            <a:schemeClr val="tx1"/>
          </a:fontRef>
        </p:style>
      </p:cxnSp>
      <p:cxnSp>
        <p:nvCxnSpPr>
          <p:cNvPr id="4" name="Straight Connector 3">
            <a:extLst>
              <a:ext uri="{FF2B5EF4-FFF2-40B4-BE49-F238E27FC236}">
                <a16:creationId xmlns:a16="http://schemas.microsoft.com/office/drawing/2014/main" id="{D12237DD-0A54-F622-B850-538B4010A689}"/>
              </a:ext>
            </a:extLst>
          </p:cNvPr>
          <p:cNvCxnSpPr>
            <a:cxnSpLocks/>
          </p:cNvCxnSpPr>
          <p:nvPr/>
        </p:nvCxnSpPr>
        <p:spPr>
          <a:xfrm flipV="1">
            <a:off x="3810000" y="1082957"/>
            <a:ext cx="4527176" cy="2649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46741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010067-C3BE-1FDE-DEAA-9726122A2DFE}"/>
              </a:ext>
            </a:extLst>
          </p:cNvPr>
          <p:cNvPicPr>
            <a:picLocks noChangeAspect="1"/>
          </p:cNvPicPr>
          <p:nvPr/>
        </p:nvPicPr>
        <p:blipFill>
          <a:blip r:embed="rId2"/>
          <a:stretch>
            <a:fillRect/>
          </a:stretch>
        </p:blipFill>
        <p:spPr>
          <a:xfrm>
            <a:off x="303676" y="1255059"/>
            <a:ext cx="3403578" cy="18295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232BFF3A-4992-435A-C3FE-813011DF73D4}"/>
              </a:ext>
            </a:extLst>
          </p:cNvPr>
          <p:cNvSpPr txBox="1"/>
          <p:nvPr/>
        </p:nvSpPr>
        <p:spPr>
          <a:xfrm>
            <a:off x="4206469" y="602205"/>
            <a:ext cx="3567953" cy="584775"/>
          </a:xfrm>
          <a:prstGeom prst="rect">
            <a:avLst/>
          </a:prstGeom>
          <a:noFill/>
        </p:spPr>
        <p:txBody>
          <a:bodyPr wrap="square" rtlCol="0">
            <a:spAutoFit/>
          </a:bodyPr>
          <a:lstStyle/>
          <a:p>
            <a:r>
              <a:rPr lang="en-IN" sz="3200" dirty="0">
                <a:solidFill>
                  <a:schemeClr val="accent2">
                    <a:lumMod val="75000"/>
                  </a:schemeClr>
                </a:solidFill>
                <a:latin typeface="Harrington" panose="04040505050A02020702" pitchFamily="82" charset="0"/>
              </a:rPr>
              <a:t>    </a:t>
            </a:r>
            <a:r>
              <a:rPr lang="en-IN" sz="3200" dirty="0">
                <a:latin typeface="Algerian" panose="04020705040A02060702" pitchFamily="82" charset="0"/>
              </a:rPr>
              <a:t>Home page</a:t>
            </a:r>
          </a:p>
        </p:txBody>
      </p:sp>
      <p:sp>
        <p:nvSpPr>
          <p:cNvPr id="8" name="Arrow: Right 7">
            <a:extLst>
              <a:ext uri="{FF2B5EF4-FFF2-40B4-BE49-F238E27FC236}">
                <a16:creationId xmlns:a16="http://schemas.microsoft.com/office/drawing/2014/main" id="{C44A04AF-238A-05D1-C7AB-BE88ED33B1EA}"/>
              </a:ext>
            </a:extLst>
          </p:cNvPr>
          <p:cNvSpPr/>
          <p:nvPr/>
        </p:nvSpPr>
        <p:spPr>
          <a:xfrm>
            <a:off x="3814394" y="1956120"/>
            <a:ext cx="627531" cy="448235"/>
          </a:xfrm>
          <a:prstGeom prst="rightArrow">
            <a:avLst/>
          </a:prstGeom>
          <a:solidFill>
            <a:srgbClr val="9061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02AD102A-47ED-8734-FACF-B7C91251DF74}"/>
              </a:ext>
            </a:extLst>
          </p:cNvPr>
          <p:cNvPicPr>
            <a:picLocks noChangeAspect="1"/>
          </p:cNvPicPr>
          <p:nvPr/>
        </p:nvPicPr>
        <p:blipFill>
          <a:blip r:embed="rId3"/>
          <a:stretch>
            <a:fillRect/>
          </a:stretch>
        </p:blipFill>
        <p:spPr>
          <a:xfrm>
            <a:off x="4506518" y="1317787"/>
            <a:ext cx="3403571" cy="18295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Arrow: Right 10">
            <a:extLst>
              <a:ext uri="{FF2B5EF4-FFF2-40B4-BE49-F238E27FC236}">
                <a16:creationId xmlns:a16="http://schemas.microsoft.com/office/drawing/2014/main" id="{E8D95E8A-17D1-0698-9CE4-64B30E658F69}"/>
              </a:ext>
            </a:extLst>
          </p:cNvPr>
          <p:cNvSpPr/>
          <p:nvPr/>
        </p:nvSpPr>
        <p:spPr>
          <a:xfrm>
            <a:off x="8014446" y="2026318"/>
            <a:ext cx="645459" cy="448235"/>
          </a:xfrm>
          <a:prstGeom prst="rightArrow">
            <a:avLst/>
          </a:prstGeom>
          <a:solidFill>
            <a:srgbClr val="9061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hought Bubble: Cloud 18">
            <a:extLst>
              <a:ext uri="{FF2B5EF4-FFF2-40B4-BE49-F238E27FC236}">
                <a16:creationId xmlns:a16="http://schemas.microsoft.com/office/drawing/2014/main" id="{8CC66724-23F5-E89C-914C-1B234A6791DA}"/>
              </a:ext>
            </a:extLst>
          </p:cNvPr>
          <p:cNvSpPr/>
          <p:nvPr/>
        </p:nvSpPr>
        <p:spPr>
          <a:xfrm flipV="1">
            <a:off x="5874832" y="3831824"/>
            <a:ext cx="4113899" cy="2272885"/>
          </a:xfrm>
          <a:prstGeom prst="cloudCallout">
            <a:avLst>
              <a:gd name="adj1" fmla="val -43564"/>
              <a:gd name="adj2" fmla="val 71741"/>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7" name="TextBox 6">
            <a:extLst>
              <a:ext uri="{FF2B5EF4-FFF2-40B4-BE49-F238E27FC236}">
                <a16:creationId xmlns:a16="http://schemas.microsoft.com/office/drawing/2014/main" id="{0EEAF96D-0C12-60CF-B368-139ECBFB49DC}"/>
              </a:ext>
            </a:extLst>
          </p:cNvPr>
          <p:cNvSpPr txBox="1"/>
          <p:nvPr/>
        </p:nvSpPr>
        <p:spPr>
          <a:xfrm>
            <a:off x="6622541" y="4434129"/>
            <a:ext cx="2711059" cy="1200329"/>
          </a:xfrm>
          <a:prstGeom prst="rect">
            <a:avLst/>
          </a:prstGeom>
          <a:noFill/>
        </p:spPr>
        <p:txBody>
          <a:bodyPr wrap="square" rtlCol="0">
            <a:spAutoFit/>
          </a:bodyPr>
          <a:lstStyle/>
          <a:p>
            <a:r>
              <a:rPr lang="en-IN" dirty="0"/>
              <a:t>AFTER  SUCCESFUL</a:t>
            </a:r>
          </a:p>
          <a:p>
            <a:r>
              <a:rPr lang="en-IN" dirty="0"/>
              <a:t>     LOGIN WE WILL DIRECT TO HOME PAGE</a:t>
            </a:r>
          </a:p>
          <a:p>
            <a:endParaRPr lang="en-IN" dirty="0"/>
          </a:p>
        </p:txBody>
      </p:sp>
      <p:sp>
        <p:nvSpPr>
          <p:cNvPr id="9" name="Thought Bubble: Cloud 8">
            <a:extLst>
              <a:ext uri="{FF2B5EF4-FFF2-40B4-BE49-F238E27FC236}">
                <a16:creationId xmlns:a16="http://schemas.microsoft.com/office/drawing/2014/main" id="{D110970D-AA58-41D3-B632-7410E93D2AFE}"/>
              </a:ext>
            </a:extLst>
          </p:cNvPr>
          <p:cNvSpPr/>
          <p:nvPr/>
        </p:nvSpPr>
        <p:spPr>
          <a:xfrm flipV="1">
            <a:off x="893979" y="3796439"/>
            <a:ext cx="4113899" cy="2272885"/>
          </a:xfrm>
          <a:prstGeom prst="cloudCallout">
            <a:avLst>
              <a:gd name="adj1" fmla="val -42903"/>
              <a:gd name="adj2" fmla="val 70471"/>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626D068-CF26-50C8-6656-468FA07A42E9}"/>
              </a:ext>
            </a:extLst>
          </p:cNvPr>
          <p:cNvSpPr txBox="1"/>
          <p:nvPr/>
        </p:nvSpPr>
        <p:spPr>
          <a:xfrm>
            <a:off x="1539111" y="4434131"/>
            <a:ext cx="2772912" cy="923330"/>
          </a:xfrm>
          <a:prstGeom prst="rect">
            <a:avLst/>
          </a:prstGeom>
          <a:noFill/>
        </p:spPr>
        <p:txBody>
          <a:bodyPr wrap="square" rtlCol="0">
            <a:spAutoFit/>
          </a:bodyPr>
          <a:lstStyle/>
          <a:p>
            <a:r>
              <a:rPr lang="en-IN" dirty="0"/>
              <a:t>      ENTER THE ROLL</a:t>
            </a:r>
          </a:p>
          <a:p>
            <a:r>
              <a:rPr lang="en-IN" dirty="0"/>
              <a:t>  NUMBER  AND  D.O.B</a:t>
            </a:r>
          </a:p>
          <a:p>
            <a:r>
              <a:rPr lang="en-IN" dirty="0"/>
              <a:t>          TO  LOGIN</a:t>
            </a:r>
          </a:p>
        </p:txBody>
      </p:sp>
      <p:cxnSp>
        <p:nvCxnSpPr>
          <p:cNvPr id="21" name="Straight Connector 20">
            <a:extLst>
              <a:ext uri="{FF2B5EF4-FFF2-40B4-BE49-F238E27FC236}">
                <a16:creationId xmlns:a16="http://schemas.microsoft.com/office/drawing/2014/main" id="{4FFC39B3-FB90-ED0B-9E2B-0599617E72BD}"/>
              </a:ext>
            </a:extLst>
          </p:cNvPr>
          <p:cNvCxnSpPr/>
          <p:nvPr/>
        </p:nvCxnSpPr>
        <p:spPr>
          <a:xfrm>
            <a:off x="4105837" y="1111624"/>
            <a:ext cx="379207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58234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7E3B5C3-E92A-2DBA-B68C-2A9BACDB6331}"/>
              </a:ext>
            </a:extLst>
          </p:cNvPr>
          <p:cNvGraphicFramePr/>
          <p:nvPr>
            <p:extLst>
              <p:ext uri="{D42A27DB-BD31-4B8C-83A1-F6EECF244321}">
                <p14:modId xmlns:p14="http://schemas.microsoft.com/office/powerpoint/2010/main" val="1923954914"/>
              </p:ext>
            </p:extLst>
          </p:nvPr>
        </p:nvGraphicFramePr>
        <p:xfrm>
          <a:off x="479395" y="639193"/>
          <a:ext cx="11159231" cy="5992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3">
            <a:extLst>
              <a:ext uri="{FF2B5EF4-FFF2-40B4-BE49-F238E27FC236}">
                <a16:creationId xmlns:a16="http://schemas.microsoft.com/office/drawing/2014/main" id="{6712EF39-E489-2630-E2FD-59498219E498}"/>
              </a:ext>
            </a:extLst>
          </p:cNvPr>
          <p:cNvSpPr/>
          <p:nvPr/>
        </p:nvSpPr>
        <p:spPr>
          <a:xfrm>
            <a:off x="4512567" y="2861335"/>
            <a:ext cx="3249227" cy="1784411"/>
          </a:xfrm>
          <a:prstGeom prst="roundRect">
            <a:avLst/>
          </a:prstGeom>
          <a:solidFill>
            <a:schemeClr val="accent3">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peech Bubble: Rectangle with Corners Rounded 7">
            <a:extLst>
              <a:ext uri="{FF2B5EF4-FFF2-40B4-BE49-F238E27FC236}">
                <a16:creationId xmlns:a16="http://schemas.microsoft.com/office/drawing/2014/main" id="{FFBDE5A2-4F99-DA3F-1A37-1C6C49F57122}"/>
              </a:ext>
            </a:extLst>
          </p:cNvPr>
          <p:cNvSpPr/>
          <p:nvPr/>
        </p:nvSpPr>
        <p:spPr>
          <a:xfrm>
            <a:off x="7146525" y="732239"/>
            <a:ext cx="3249227" cy="1784411"/>
          </a:xfrm>
          <a:prstGeom prst="wedgeRoundRectCallout">
            <a:avLst>
              <a:gd name="adj1" fmla="val -34494"/>
              <a:gd name="adj2" fmla="val 66978"/>
              <a:gd name="adj3" fmla="val 16667"/>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3B0C6A44-65BA-7159-90A2-3A3D9264F267}"/>
              </a:ext>
            </a:extLst>
          </p:cNvPr>
          <p:cNvPicPr>
            <a:picLocks noChangeAspect="1"/>
          </p:cNvPicPr>
          <p:nvPr/>
        </p:nvPicPr>
        <p:blipFill>
          <a:blip r:embed="rId7"/>
          <a:stretch>
            <a:fillRect/>
          </a:stretch>
        </p:blipFill>
        <p:spPr>
          <a:xfrm>
            <a:off x="7146525" y="725833"/>
            <a:ext cx="3249227" cy="17844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Speech Bubble: Rectangle with Corners Rounded 10">
            <a:extLst>
              <a:ext uri="{FF2B5EF4-FFF2-40B4-BE49-F238E27FC236}">
                <a16:creationId xmlns:a16="http://schemas.microsoft.com/office/drawing/2014/main" id="{4DAC73F5-AD19-17C2-D840-663117AAA37C}"/>
              </a:ext>
            </a:extLst>
          </p:cNvPr>
          <p:cNvSpPr/>
          <p:nvPr/>
        </p:nvSpPr>
        <p:spPr>
          <a:xfrm flipH="1">
            <a:off x="2601898" y="725835"/>
            <a:ext cx="2905959" cy="1735584"/>
          </a:xfrm>
          <a:prstGeom prst="wedgeRoundRectCallout">
            <a:avLst>
              <a:gd name="adj1" fmla="val -38857"/>
              <a:gd name="adj2" fmla="val 6505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19868CC5-5F8A-C682-46AB-47FE66DE58DA}"/>
              </a:ext>
            </a:extLst>
          </p:cNvPr>
          <p:cNvPicPr>
            <a:picLocks noChangeAspect="1"/>
          </p:cNvPicPr>
          <p:nvPr/>
        </p:nvPicPr>
        <p:blipFill>
          <a:blip r:embed="rId8"/>
          <a:stretch>
            <a:fillRect/>
          </a:stretch>
        </p:blipFill>
        <p:spPr>
          <a:xfrm>
            <a:off x="2610373" y="754603"/>
            <a:ext cx="2889008" cy="16879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Speech Bubble: Rectangle with Corners Rounded 13">
            <a:extLst>
              <a:ext uri="{FF2B5EF4-FFF2-40B4-BE49-F238E27FC236}">
                <a16:creationId xmlns:a16="http://schemas.microsoft.com/office/drawing/2014/main" id="{43A9D43F-D1E3-8C45-D488-569C8781B695}"/>
              </a:ext>
            </a:extLst>
          </p:cNvPr>
          <p:cNvSpPr/>
          <p:nvPr/>
        </p:nvSpPr>
        <p:spPr>
          <a:xfrm rot="16200000">
            <a:off x="1510436" y="2196375"/>
            <a:ext cx="1735584" cy="3049475"/>
          </a:xfrm>
          <a:prstGeom prst="wedgeRoundRectCallout">
            <a:avLst>
              <a:gd name="adj1" fmla="val -5588"/>
              <a:gd name="adj2" fmla="val 6594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Speech Bubble: Rectangle with Corners Rounded 16">
            <a:extLst>
              <a:ext uri="{FF2B5EF4-FFF2-40B4-BE49-F238E27FC236}">
                <a16:creationId xmlns:a16="http://schemas.microsoft.com/office/drawing/2014/main" id="{960C151E-E111-2624-C3B8-DC4D01D56590}"/>
              </a:ext>
            </a:extLst>
          </p:cNvPr>
          <p:cNvSpPr/>
          <p:nvPr/>
        </p:nvSpPr>
        <p:spPr>
          <a:xfrm flipV="1">
            <a:off x="4237478" y="4934288"/>
            <a:ext cx="2905959" cy="1518763"/>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Speech Bubble: Rectangle with Corners Rounded 18">
            <a:extLst>
              <a:ext uri="{FF2B5EF4-FFF2-40B4-BE49-F238E27FC236}">
                <a16:creationId xmlns:a16="http://schemas.microsoft.com/office/drawing/2014/main" id="{83A57535-4070-DD15-A88C-31C31E99F87D}"/>
              </a:ext>
            </a:extLst>
          </p:cNvPr>
          <p:cNvSpPr/>
          <p:nvPr/>
        </p:nvSpPr>
        <p:spPr>
          <a:xfrm rot="5400000">
            <a:off x="8837039" y="2852555"/>
            <a:ext cx="1967517" cy="3372139"/>
          </a:xfrm>
          <a:prstGeom prst="wedgeRoundRectCallout">
            <a:avLst>
              <a:gd name="adj1" fmla="val -33644"/>
              <a:gd name="adj2" fmla="val 5935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9A0EE50C-9DCF-26EA-8C61-D6B2422D2C66}"/>
              </a:ext>
            </a:extLst>
          </p:cNvPr>
          <p:cNvPicPr>
            <a:picLocks noChangeAspect="1"/>
          </p:cNvPicPr>
          <p:nvPr/>
        </p:nvPicPr>
        <p:blipFill>
          <a:blip r:embed="rId9"/>
          <a:stretch>
            <a:fillRect/>
          </a:stretch>
        </p:blipFill>
        <p:spPr>
          <a:xfrm>
            <a:off x="4512567" y="2862029"/>
            <a:ext cx="3255480" cy="17844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35310F1-1A59-081B-CEA7-67EB0554B73D}"/>
              </a:ext>
            </a:extLst>
          </p:cNvPr>
          <p:cNvPicPr>
            <a:picLocks noChangeAspect="1"/>
          </p:cNvPicPr>
          <p:nvPr/>
        </p:nvPicPr>
        <p:blipFill>
          <a:blip r:embed="rId10"/>
          <a:stretch>
            <a:fillRect/>
          </a:stretch>
        </p:blipFill>
        <p:spPr>
          <a:xfrm>
            <a:off x="853492" y="2853319"/>
            <a:ext cx="3049475" cy="17355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198FEED4-E49A-7C91-B599-FA564B5CA290}"/>
              </a:ext>
            </a:extLst>
          </p:cNvPr>
          <p:cNvPicPr>
            <a:picLocks noChangeAspect="1"/>
          </p:cNvPicPr>
          <p:nvPr/>
        </p:nvPicPr>
        <p:blipFill>
          <a:blip r:embed="rId11"/>
          <a:stretch>
            <a:fillRect/>
          </a:stretch>
        </p:blipFill>
        <p:spPr>
          <a:xfrm flipV="1">
            <a:off x="4222511" y="4934287"/>
            <a:ext cx="2920924" cy="15717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a:extLst>
              <a:ext uri="{FF2B5EF4-FFF2-40B4-BE49-F238E27FC236}">
                <a16:creationId xmlns:a16="http://schemas.microsoft.com/office/drawing/2014/main" id="{6BE9E0F2-1150-F7D2-708D-55851FA1F2F3}"/>
              </a:ext>
            </a:extLst>
          </p:cNvPr>
          <p:cNvPicPr>
            <a:picLocks noChangeAspect="1"/>
          </p:cNvPicPr>
          <p:nvPr/>
        </p:nvPicPr>
        <p:blipFill>
          <a:blip r:embed="rId12"/>
          <a:stretch>
            <a:fillRect/>
          </a:stretch>
        </p:blipFill>
        <p:spPr>
          <a:xfrm>
            <a:off x="8140981" y="3554866"/>
            <a:ext cx="3365887" cy="1967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64B7157C-B46F-32FF-6F15-F8629613A90A}"/>
              </a:ext>
            </a:extLst>
          </p:cNvPr>
          <p:cNvSpPr txBox="1"/>
          <p:nvPr/>
        </p:nvSpPr>
        <p:spPr>
          <a:xfrm>
            <a:off x="4208565" y="75070"/>
            <a:ext cx="3567953" cy="584775"/>
          </a:xfrm>
          <a:prstGeom prst="rect">
            <a:avLst/>
          </a:prstGeom>
          <a:noFill/>
        </p:spPr>
        <p:txBody>
          <a:bodyPr wrap="square" rtlCol="0">
            <a:spAutoFit/>
          </a:bodyPr>
          <a:lstStyle/>
          <a:p>
            <a:r>
              <a:rPr lang="en-IN" sz="3200" dirty="0">
                <a:solidFill>
                  <a:schemeClr val="accent2">
                    <a:lumMod val="75000"/>
                  </a:schemeClr>
                </a:solidFill>
                <a:latin typeface="Harrington" panose="04040505050A02020702" pitchFamily="82" charset="0"/>
              </a:rPr>
              <a:t>    </a:t>
            </a:r>
            <a:r>
              <a:rPr lang="en-IN" sz="3200" dirty="0">
                <a:latin typeface="Algerian" panose="04020705040A02060702" pitchFamily="82" charset="0"/>
              </a:rPr>
              <a:t>Home page</a:t>
            </a:r>
          </a:p>
        </p:txBody>
      </p:sp>
      <p:cxnSp>
        <p:nvCxnSpPr>
          <p:cNvPr id="18" name="Straight Connector 17">
            <a:extLst>
              <a:ext uri="{FF2B5EF4-FFF2-40B4-BE49-F238E27FC236}">
                <a16:creationId xmlns:a16="http://schemas.microsoft.com/office/drawing/2014/main" id="{7EC4BA46-03FD-7915-56A6-E30B8A04E2D7}"/>
              </a:ext>
            </a:extLst>
          </p:cNvPr>
          <p:cNvCxnSpPr/>
          <p:nvPr/>
        </p:nvCxnSpPr>
        <p:spPr>
          <a:xfrm>
            <a:off x="4096507" y="602205"/>
            <a:ext cx="379207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35571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FFC8CB-1868-9E07-C162-3FA80888CB94}"/>
              </a:ext>
            </a:extLst>
          </p:cNvPr>
          <p:cNvPicPr>
            <a:picLocks noChangeAspect="1"/>
          </p:cNvPicPr>
          <p:nvPr/>
        </p:nvPicPr>
        <p:blipFill>
          <a:blip r:embed="rId3"/>
          <a:stretch>
            <a:fillRect/>
          </a:stretch>
        </p:blipFill>
        <p:spPr>
          <a:xfrm>
            <a:off x="2402544" y="2030091"/>
            <a:ext cx="5710517" cy="35536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1A381A98-29C0-E17D-2940-176C41939D5D}"/>
              </a:ext>
            </a:extLst>
          </p:cNvPr>
          <p:cNvSpPr txBox="1"/>
          <p:nvPr/>
        </p:nvSpPr>
        <p:spPr>
          <a:xfrm>
            <a:off x="349625" y="645461"/>
            <a:ext cx="4778188" cy="461665"/>
          </a:xfrm>
          <a:prstGeom prst="rect">
            <a:avLst/>
          </a:prstGeom>
          <a:noFill/>
        </p:spPr>
        <p:txBody>
          <a:bodyPr wrap="square" rtlCol="0">
            <a:spAutoFit/>
          </a:bodyPr>
          <a:lstStyle/>
          <a:p>
            <a:r>
              <a:rPr lang="en-US" sz="2400" dirty="0">
                <a:latin typeface="Algerian" panose="04020705040A02060702" pitchFamily="82" charset="0"/>
              </a:rPr>
              <a:t>STUDENT PROFILE:</a:t>
            </a:r>
          </a:p>
        </p:txBody>
      </p:sp>
      <p:sp>
        <p:nvSpPr>
          <p:cNvPr id="14" name="Thought Bubble: Cloud 13">
            <a:extLst>
              <a:ext uri="{FF2B5EF4-FFF2-40B4-BE49-F238E27FC236}">
                <a16:creationId xmlns:a16="http://schemas.microsoft.com/office/drawing/2014/main" id="{8E0D76BD-3EC6-6B19-36E3-10DB50297961}"/>
              </a:ext>
            </a:extLst>
          </p:cNvPr>
          <p:cNvSpPr/>
          <p:nvPr/>
        </p:nvSpPr>
        <p:spPr>
          <a:xfrm>
            <a:off x="8157882" y="645461"/>
            <a:ext cx="3200401" cy="1979383"/>
          </a:xfrm>
          <a:prstGeom prst="cloudCallout">
            <a:avLst>
              <a:gd name="adj1" fmla="val -56920"/>
              <a:gd name="adj2" fmla="val 56982"/>
            </a:avLst>
          </a:prstGeom>
          <a:solidFill>
            <a:schemeClr val="bg2"/>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IT CONTAINS THE GENERAL INFORMATION ABOUT THE STUDENT LIKE D.O.B,GENDER,</a:t>
            </a:r>
          </a:p>
          <a:p>
            <a:pPr algn="ctr"/>
            <a:r>
              <a:rPr lang="en-US" sz="1400" dirty="0">
                <a:solidFill>
                  <a:schemeClr val="tx1"/>
                </a:solidFill>
              </a:rPr>
              <a:t>PHO NO. ,FATHER NAME</a:t>
            </a:r>
          </a:p>
          <a:p>
            <a:pPr algn="ctr"/>
            <a:r>
              <a:rPr lang="en-US" sz="1400" dirty="0">
                <a:solidFill>
                  <a:schemeClr val="tx1"/>
                </a:solidFill>
              </a:rPr>
              <a:t>EMAIL ID </a:t>
            </a:r>
            <a:endParaRPr lang="en-IN" sz="1400" dirty="0">
              <a:solidFill>
                <a:schemeClr val="tx1"/>
              </a:solidFill>
            </a:endParaRPr>
          </a:p>
        </p:txBody>
      </p:sp>
      <p:sp>
        <p:nvSpPr>
          <p:cNvPr id="15" name="Thought Bubble: Cloud 14">
            <a:extLst>
              <a:ext uri="{FF2B5EF4-FFF2-40B4-BE49-F238E27FC236}">
                <a16:creationId xmlns:a16="http://schemas.microsoft.com/office/drawing/2014/main" id="{9DAD90FE-C07C-D649-01BD-F91B0481A124}"/>
              </a:ext>
            </a:extLst>
          </p:cNvPr>
          <p:cNvSpPr/>
          <p:nvPr/>
        </p:nvSpPr>
        <p:spPr>
          <a:xfrm flipV="1">
            <a:off x="8498540" y="4092388"/>
            <a:ext cx="3469341" cy="2120152"/>
          </a:xfrm>
          <a:prstGeom prst="cloudCallout">
            <a:avLst>
              <a:gd name="adj1" fmla="val -65314"/>
              <a:gd name="adj2" fmla="val 51380"/>
            </a:avLst>
          </a:prstGeom>
          <a:solidFill>
            <a:schemeClr val="bg2"/>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A01B0686-E25E-F688-CA32-4264196126B1}"/>
              </a:ext>
            </a:extLst>
          </p:cNvPr>
          <p:cNvSpPr txBox="1"/>
          <p:nvPr/>
        </p:nvSpPr>
        <p:spPr>
          <a:xfrm>
            <a:off x="8803341" y="4536142"/>
            <a:ext cx="2474259" cy="1169551"/>
          </a:xfrm>
          <a:prstGeom prst="rect">
            <a:avLst/>
          </a:prstGeom>
          <a:noFill/>
        </p:spPr>
        <p:txBody>
          <a:bodyPr wrap="square" rtlCol="0">
            <a:spAutoFit/>
          </a:bodyPr>
          <a:lstStyle/>
          <a:p>
            <a:r>
              <a:rPr lang="en-US" sz="1400" dirty="0"/>
              <a:t>IT CONATINS THE PERSONAL </a:t>
            </a:r>
          </a:p>
          <a:p>
            <a:r>
              <a:rPr lang="en-US" sz="1400" dirty="0"/>
              <a:t>    INFORMATION ABOUT THE    </a:t>
            </a:r>
          </a:p>
          <a:p>
            <a:r>
              <a:rPr lang="en-US" sz="1400" dirty="0"/>
              <a:t>     STUDENT LIKE RELIGION, </a:t>
            </a:r>
          </a:p>
          <a:p>
            <a:r>
              <a:rPr lang="en-US" sz="1400" dirty="0"/>
              <a:t>     RESERVATION,AADHAR</a:t>
            </a:r>
          </a:p>
          <a:p>
            <a:r>
              <a:rPr lang="en-US" sz="1400" dirty="0"/>
              <a:t>      CARD NO. ,ADDRESS</a:t>
            </a:r>
            <a:endParaRPr lang="en-IN" sz="1400" dirty="0"/>
          </a:p>
        </p:txBody>
      </p:sp>
      <p:sp>
        <p:nvSpPr>
          <p:cNvPr id="18" name="Thought Bubble: Cloud 17">
            <a:extLst>
              <a:ext uri="{FF2B5EF4-FFF2-40B4-BE49-F238E27FC236}">
                <a16:creationId xmlns:a16="http://schemas.microsoft.com/office/drawing/2014/main" id="{041CCA29-547C-97AE-7400-69796027EDEA}"/>
              </a:ext>
            </a:extLst>
          </p:cNvPr>
          <p:cNvSpPr/>
          <p:nvPr/>
        </p:nvSpPr>
        <p:spPr>
          <a:xfrm flipH="1">
            <a:off x="71715" y="1792942"/>
            <a:ext cx="2214285" cy="1748119"/>
          </a:xfrm>
          <a:prstGeom prst="cloudCallout">
            <a:avLst>
              <a:gd name="adj1" fmla="val -63581"/>
              <a:gd name="adj2" fmla="val 56476"/>
            </a:avLst>
          </a:prstGeom>
          <a:solidFill>
            <a:schemeClr val="bg2"/>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 IT CONATINS THE ID NO. ACADEMIC YEAR AND COLLEGE CODE</a:t>
            </a:r>
          </a:p>
        </p:txBody>
      </p:sp>
    </p:spTree>
    <p:extLst>
      <p:ext uri="{BB962C8B-B14F-4D97-AF65-F5344CB8AC3E}">
        <p14:creationId xmlns:p14="http://schemas.microsoft.com/office/powerpoint/2010/main" val="2179669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4C947B-36F1-7D39-8594-EE1A17634EE0}"/>
              </a:ext>
            </a:extLst>
          </p:cNvPr>
          <p:cNvSpPr txBox="1"/>
          <p:nvPr/>
        </p:nvSpPr>
        <p:spPr>
          <a:xfrm>
            <a:off x="3387578" y="593785"/>
            <a:ext cx="5294919" cy="523220"/>
          </a:xfrm>
          <a:prstGeom prst="rect">
            <a:avLst/>
          </a:prstGeom>
          <a:noFill/>
        </p:spPr>
        <p:txBody>
          <a:bodyPr wrap="square" rtlCol="0">
            <a:spAutoFit/>
          </a:bodyPr>
          <a:lstStyle/>
          <a:p>
            <a:r>
              <a:rPr lang="en-US" sz="2800" dirty="0">
                <a:latin typeface="Algerian" panose="04020705040A02060702" pitchFamily="82" charset="0"/>
              </a:rPr>
              <a:t>                     marks</a:t>
            </a:r>
            <a:endParaRPr lang="en-IN" sz="2800" dirty="0">
              <a:latin typeface="Algerian" panose="04020705040A02060702" pitchFamily="82" charset="0"/>
            </a:endParaRPr>
          </a:p>
        </p:txBody>
      </p:sp>
      <p:sp>
        <p:nvSpPr>
          <p:cNvPr id="7" name="Rectangle: Rounded Corners 6">
            <a:extLst>
              <a:ext uri="{FF2B5EF4-FFF2-40B4-BE49-F238E27FC236}">
                <a16:creationId xmlns:a16="http://schemas.microsoft.com/office/drawing/2014/main" id="{15F8CE30-FB83-B5AB-C2D1-0732F6324061}"/>
              </a:ext>
            </a:extLst>
          </p:cNvPr>
          <p:cNvSpPr/>
          <p:nvPr/>
        </p:nvSpPr>
        <p:spPr>
          <a:xfrm>
            <a:off x="352328" y="4737537"/>
            <a:ext cx="2711403" cy="1464647"/>
          </a:xfrm>
          <a:prstGeom prst="round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BY SELECTING THIS WE CAN SEE THE MARKS OF SEM 3/2-1 SUBJECT MARKS</a:t>
            </a:r>
            <a:endParaRPr lang="en-IN" dirty="0">
              <a:ln>
                <a:solidFill>
                  <a:schemeClr val="tx1"/>
                </a:solidFill>
              </a:ln>
            </a:endParaRPr>
          </a:p>
        </p:txBody>
      </p:sp>
      <p:sp>
        <p:nvSpPr>
          <p:cNvPr id="8" name="Rectangle: Rounded Corners 7">
            <a:extLst>
              <a:ext uri="{FF2B5EF4-FFF2-40B4-BE49-F238E27FC236}">
                <a16:creationId xmlns:a16="http://schemas.microsoft.com/office/drawing/2014/main" id="{30116F2E-67BF-3FFD-28BF-D1FB4778E2B4}"/>
              </a:ext>
            </a:extLst>
          </p:cNvPr>
          <p:cNvSpPr/>
          <p:nvPr/>
        </p:nvSpPr>
        <p:spPr>
          <a:xfrm>
            <a:off x="4301701" y="4957581"/>
            <a:ext cx="2929631" cy="1669003"/>
          </a:xfrm>
          <a:prstGeom prst="round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BY SELECTING THIS WE CAN SEE THE MARKS OF SEM 1/1-1 SUBJECT MARKS</a:t>
            </a:r>
            <a:endParaRPr lang="en-IN" dirty="0">
              <a:ln>
                <a:solidFill>
                  <a:schemeClr val="tx1"/>
                </a:solidFill>
              </a:ln>
            </a:endParaRPr>
          </a:p>
        </p:txBody>
      </p:sp>
      <p:sp>
        <p:nvSpPr>
          <p:cNvPr id="9" name="Rectangle: Rounded Corners 8">
            <a:extLst>
              <a:ext uri="{FF2B5EF4-FFF2-40B4-BE49-F238E27FC236}">
                <a16:creationId xmlns:a16="http://schemas.microsoft.com/office/drawing/2014/main" id="{EC0E51EC-6A8E-01AB-406F-35A81C22FBFC}"/>
              </a:ext>
            </a:extLst>
          </p:cNvPr>
          <p:cNvSpPr/>
          <p:nvPr/>
        </p:nvSpPr>
        <p:spPr>
          <a:xfrm>
            <a:off x="8619463" y="4407763"/>
            <a:ext cx="2929632" cy="1669003"/>
          </a:xfrm>
          <a:prstGeom prst="round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BY SELECTING THIS WE CAN SEE THE MARKS OF SEM 2/1-2 SUBJECT MARKS</a:t>
            </a:r>
            <a:endParaRPr lang="en-IN" dirty="0">
              <a:ln>
                <a:solidFill>
                  <a:schemeClr val="tx1"/>
                </a:solidFill>
              </a:ln>
            </a:endParaRPr>
          </a:p>
        </p:txBody>
      </p:sp>
      <p:cxnSp>
        <p:nvCxnSpPr>
          <p:cNvPr id="12" name="Straight Arrow Connector 11">
            <a:extLst>
              <a:ext uri="{FF2B5EF4-FFF2-40B4-BE49-F238E27FC236}">
                <a16:creationId xmlns:a16="http://schemas.microsoft.com/office/drawing/2014/main" id="{DF443393-344A-2E71-B3B4-D523710980ED}"/>
              </a:ext>
            </a:extLst>
          </p:cNvPr>
          <p:cNvCxnSpPr>
            <a:cxnSpLocks/>
          </p:cNvCxnSpPr>
          <p:nvPr/>
        </p:nvCxnSpPr>
        <p:spPr>
          <a:xfrm>
            <a:off x="1708028" y="3209934"/>
            <a:ext cx="0" cy="1371599"/>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a:extLst>
              <a:ext uri="{FF2B5EF4-FFF2-40B4-BE49-F238E27FC236}">
                <a16:creationId xmlns:a16="http://schemas.microsoft.com/office/drawing/2014/main" id="{92A23FAB-2BB7-A59A-6B22-0DC74C4731F5}"/>
              </a:ext>
            </a:extLst>
          </p:cNvPr>
          <p:cNvCxnSpPr>
            <a:cxnSpLocks/>
          </p:cNvCxnSpPr>
          <p:nvPr/>
        </p:nvCxnSpPr>
        <p:spPr>
          <a:xfrm>
            <a:off x="10063959" y="3290020"/>
            <a:ext cx="0" cy="1086929"/>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sp>
        <p:nvSpPr>
          <p:cNvPr id="53" name="TextBox 52">
            <a:extLst>
              <a:ext uri="{FF2B5EF4-FFF2-40B4-BE49-F238E27FC236}">
                <a16:creationId xmlns:a16="http://schemas.microsoft.com/office/drawing/2014/main" id="{46531235-10D8-D2B7-68AA-0F843EFDA6DF}"/>
              </a:ext>
            </a:extLst>
          </p:cNvPr>
          <p:cNvSpPr txBox="1"/>
          <p:nvPr/>
        </p:nvSpPr>
        <p:spPr>
          <a:xfrm>
            <a:off x="2895600" y="1200169"/>
            <a:ext cx="6400800" cy="646331"/>
          </a:xfrm>
          <a:prstGeom prst="rect">
            <a:avLst/>
          </a:prstGeom>
          <a:noFill/>
        </p:spPr>
        <p:txBody>
          <a:bodyPr wrap="square" rtlCol="0">
            <a:spAutoFit/>
          </a:bodyPr>
          <a:lstStyle/>
          <a:p>
            <a:r>
              <a:rPr lang="en-US" dirty="0"/>
              <a:t>HERE WE CAN GET THE ACADEMIC MARKS WE SCORED IN THE    </a:t>
            </a:r>
          </a:p>
          <a:p>
            <a:r>
              <a:rPr lang="en-US" dirty="0"/>
              <a:t>                                            EXAMINATION </a:t>
            </a:r>
            <a:endParaRPr lang="en-IN" dirty="0"/>
          </a:p>
        </p:txBody>
      </p:sp>
      <p:pic>
        <p:nvPicPr>
          <p:cNvPr id="55" name="Picture 54">
            <a:extLst>
              <a:ext uri="{FF2B5EF4-FFF2-40B4-BE49-F238E27FC236}">
                <a16:creationId xmlns:a16="http://schemas.microsoft.com/office/drawing/2014/main" id="{E94B1B0F-FF74-61A2-BCF6-EBFF9B04C9E4}"/>
              </a:ext>
            </a:extLst>
          </p:cNvPr>
          <p:cNvPicPr>
            <a:picLocks noChangeAspect="1"/>
          </p:cNvPicPr>
          <p:nvPr/>
        </p:nvPicPr>
        <p:blipFill>
          <a:blip r:embed="rId3"/>
          <a:stretch>
            <a:fillRect/>
          </a:stretch>
        </p:blipFill>
        <p:spPr>
          <a:xfrm>
            <a:off x="3515993" y="2006786"/>
            <a:ext cx="4960564" cy="2632921"/>
          </a:xfrm>
          <a:prstGeom prst="rect">
            <a:avLst/>
          </a:prstGeom>
          <a:ln>
            <a:noFill/>
          </a:ln>
          <a:effectLst>
            <a:outerShdw blurRad="190500" algn="tl" rotWithShape="0">
              <a:srgbClr val="000000">
                <a:alpha val="70000"/>
              </a:srgbClr>
            </a:outerShdw>
          </a:effectLst>
        </p:spPr>
      </p:pic>
      <p:cxnSp>
        <p:nvCxnSpPr>
          <p:cNvPr id="57" name="Straight Connector 56">
            <a:extLst>
              <a:ext uri="{FF2B5EF4-FFF2-40B4-BE49-F238E27FC236}">
                <a16:creationId xmlns:a16="http://schemas.microsoft.com/office/drawing/2014/main" id="{929F56B5-4165-3285-96B7-9A736950A40A}"/>
              </a:ext>
            </a:extLst>
          </p:cNvPr>
          <p:cNvCxnSpPr/>
          <p:nvPr/>
        </p:nvCxnSpPr>
        <p:spPr>
          <a:xfrm>
            <a:off x="1708029" y="3198579"/>
            <a:ext cx="3036692" cy="0"/>
          </a:xfrm>
          <a:prstGeom prst="line">
            <a:avLst/>
          </a:prstGeom>
          <a:ln>
            <a:solidFill>
              <a:schemeClr val="tx1"/>
            </a:solidFill>
          </a:ln>
        </p:spPr>
        <p:style>
          <a:lnRef idx="3">
            <a:schemeClr val="accent5"/>
          </a:lnRef>
          <a:fillRef idx="0">
            <a:schemeClr val="accent5"/>
          </a:fillRef>
          <a:effectRef idx="2">
            <a:schemeClr val="accent5"/>
          </a:effectRef>
          <a:fontRef idx="minor">
            <a:schemeClr val="tx1"/>
          </a:fontRef>
        </p:style>
      </p:cxnSp>
      <p:cxnSp>
        <p:nvCxnSpPr>
          <p:cNvPr id="61" name="Straight Connector 60">
            <a:extLst>
              <a:ext uri="{FF2B5EF4-FFF2-40B4-BE49-F238E27FC236}">
                <a16:creationId xmlns:a16="http://schemas.microsoft.com/office/drawing/2014/main" id="{B8AADF53-477C-5526-98D3-2ACFE9F00777}"/>
              </a:ext>
            </a:extLst>
          </p:cNvPr>
          <p:cNvCxnSpPr/>
          <p:nvPr/>
        </p:nvCxnSpPr>
        <p:spPr>
          <a:xfrm>
            <a:off x="5201922" y="3291840"/>
            <a:ext cx="4851879" cy="0"/>
          </a:xfrm>
          <a:prstGeom prst="line">
            <a:avLst/>
          </a:prstGeom>
          <a:ln>
            <a:solidFill>
              <a:schemeClr val="tx1"/>
            </a:solidFill>
          </a:ln>
        </p:spPr>
        <p:style>
          <a:lnRef idx="3">
            <a:schemeClr val="accent5"/>
          </a:lnRef>
          <a:fillRef idx="0">
            <a:schemeClr val="accent5"/>
          </a:fillRef>
          <a:effectRef idx="2">
            <a:schemeClr val="accent5"/>
          </a:effectRef>
          <a:fontRef idx="minor">
            <a:schemeClr val="tx1"/>
          </a:fontRef>
        </p:style>
      </p:cxnSp>
      <p:cxnSp>
        <p:nvCxnSpPr>
          <p:cNvPr id="90" name="Straight Arrow Connector 89">
            <a:extLst>
              <a:ext uri="{FF2B5EF4-FFF2-40B4-BE49-F238E27FC236}">
                <a16:creationId xmlns:a16="http://schemas.microsoft.com/office/drawing/2014/main" id="{119F375F-7080-74BF-D094-74DCE966539E}"/>
              </a:ext>
            </a:extLst>
          </p:cNvPr>
          <p:cNvCxnSpPr>
            <a:cxnSpLocks/>
          </p:cNvCxnSpPr>
          <p:nvPr/>
        </p:nvCxnSpPr>
        <p:spPr>
          <a:xfrm>
            <a:off x="4572000" y="3803002"/>
            <a:ext cx="0" cy="1053479"/>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95" name="Straight Connector 94">
            <a:extLst>
              <a:ext uri="{FF2B5EF4-FFF2-40B4-BE49-F238E27FC236}">
                <a16:creationId xmlns:a16="http://schemas.microsoft.com/office/drawing/2014/main" id="{E5FEEF13-2448-94E7-BC9B-A1A4BD4907C5}"/>
              </a:ext>
            </a:extLst>
          </p:cNvPr>
          <p:cNvCxnSpPr>
            <a:cxnSpLocks/>
          </p:cNvCxnSpPr>
          <p:nvPr/>
        </p:nvCxnSpPr>
        <p:spPr>
          <a:xfrm>
            <a:off x="4572000" y="3782683"/>
            <a:ext cx="416560" cy="0"/>
          </a:xfrm>
          <a:prstGeom prst="line">
            <a:avLst/>
          </a:prstGeom>
          <a:ln>
            <a:solidFill>
              <a:schemeClr val="tx1"/>
            </a:solidFill>
          </a:ln>
        </p:spPr>
        <p:style>
          <a:lnRef idx="3">
            <a:schemeClr val="accent5"/>
          </a:lnRef>
          <a:fillRef idx="0">
            <a:schemeClr val="accent5"/>
          </a:fillRef>
          <a:effectRef idx="2">
            <a:schemeClr val="accent5"/>
          </a:effectRef>
          <a:fontRef idx="minor">
            <a:schemeClr val="tx1"/>
          </a:fontRef>
        </p:style>
      </p:cxnSp>
      <p:cxnSp>
        <p:nvCxnSpPr>
          <p:cNvPr id="102" name="Straight Connector 101">
            <a:extLst>
              <a:ext uri="{FF2B5EF4-FFF2-40B4-BE49-F238E27FC236}">
                <a16:creationId xmlns:a16="http://schemas.microsoft.com/office/drawing/2014/main" id="{A177BBBA-8329-1DD4-5A96-6E62C2B7BB09}"/>
              </a:ext>
            </a:extLst>
          </p:cNvPr>
          <p:cNvCxnSpPr/>
          <p:nvPr/>
        </p:nvCxnSpPr>
        <p:spPr>
          <a:xfrm>
            <a:off x="4988560" y="3418840"/>
            <a:ext cx="0" cy="353683"/>
          </a:xfrm>
          <a:prstGeom prst="line">
            <a:avLst/>
          </a:prstGeom>
          <a:ln>
            <a:solidFill>
              <a:schemeClr val="tx1"/>
            </a:solidFill>
          </a:ln>
        </p:spPr>
        <p:style>
          <a:lnRef idx="3">
            <a:schemeClr val="accent5"/>
          </a:lnRef>
          <a:fillRef idx="0">
            <a:schemeClr val="accent5"/>
          </a:fillRef>
          <a:effectRef idx="2">
            <a:schemeClr val="accent5"/>
          </a:effectRef>
          <a:fontRef idx="minor">
            <a:schemeClr val="tx1"/>
          </a:fontRef>
        </p:style>
      </p:cxnSp>
      <p:cxnSp>
        <p:nvCxnSpPr>
          <p:cNvPr id="3" name="Straight Connector 2">
            <a:extLst>
              <a:ext uri="{FF2B5EF4-FFF2-40B4-BE49-F238E27FC236}">
                <a16:creationId xmlns:a16="http://schemas.microsoft.com/office/drawing/2014/main" id="{EFE202FE-9F80-C11B-BB8D-32F7A1819DBA}"/>
              </a:ext>
            </a:extLst>
          </p:cNvPr>
          <p:cNvCxnSpPr/>
          <p:nvPr/>
        </p:nvCxnSpPr>
        <p:spPr>
          <a:xfrm>
            <a:off x="4301701" y="1084731"/>
            <a:ext cx="352448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3805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6A55439-72AB-7115-09F3-7614F69A7856}"/>
              </a:ext>
            </a:extLst>
          </p:cNvPr>
          <p:cNvGraphicFramePr/>
          <p:nvPr>
            <p:extLst>
              <p:ext uri="{D42A27DB-BD31-4B8C-83A1-F6EECF244321}">
                <p14:modId xmlns:p14="http://schemas.microsoft.com/office/powerpoint/2010/main" val="1748791485"/>
              </p:ext>
            </p:extLst>
          </p:nvPr>
        </p:nvGraphicFramePr>
        <p:xfrm>
          <a:off x="444136" y="696687"/>
          <a:ext cx="11530149" cy="5425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a:extLst>
              <a:ext uri="{FF2B5EF4-FFF2-40B4-BE49-F238E27FC236}">
                <a16:creationId xmlns:a16="http://schemas.microsoft.com/office/drawing/2014/main" id="{B0A27839-C436-33EC-958C-C78FCBC2C959}"/>
              </a:ext>
            </a:extLst>
          </p:cNvPr>
          <p:cNvPicPr>
            <a:picLocks noChangeAspect="1"/>
          </p:cNvPicPr>
          <p:nvPr/>
        </p:nvPicPr>
        <p:blipFill>
          <a:blip r:embed="rId7"/>
          <a:stretch>
            <a:fillRect/>
          </a:stretch>
        </p:blipFill>
        <p:spPr>
          <a:xfrm>
            <a:off x="8530597" y="2325190"/>
            <a:ext cx="3452399" cy="21495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a:extLst>
              <a:ext uri="{FF2B5EF4-FFF2-40B4-BE49-F238E27FC236}">
                <a16:creationId xmlns:a16="http://schemas.microsoft.com/office/drawing/2014/main" id="{ECF7F642-B5EB-2FAB-6DE9-331D3DCD2819}"/>
              </a:ext>
            </a:extLst>
          </p:cNvPr>
          <p:cNvSpPr txBox="1"/>
          <p:nvPr/>
        </p:nvSpPr>
        <p:spPr>
          <a:xfrm>
            <a:off x="462630" y="4956337"/>
            <a:ext cx="7837716" cy="1077218"/>
          </a:xfrm>
          <a:prstGeom prst="rect">
            <a:avLst/>
          </a:prstGeom>
          <a:noFill/>
        </p:spPr>
        <p:txBody>
          <a:bodyPr wrap="square" rtlCol="0">
            <a:spAutoFit/>
          </a:bodyPr>
          <a:lstStyle/>
          <a:p>
            <a:pPr marL="285744" indent="-285744">
              <a:buFont typeface="Wingdings" panose="05000000000000000000" pitchFamily="2" charset="2"/>
              <a:buChar char="Ø"/>
            </a:pPr>
            <a:r>
              <a:rPr lang="en-US" sz="1600" dirty="0">
                <a:latin typeface="Bradley Hand ITC" panose="03070402050302030203" pitchFamily="66" charset="0"/>
              </a:rPr>
              <a:t>HERE IN THIS THE BUS ROUTES NO.’S WILL BE PRESENT AND WHEN WE CLICK ON THAT WE GET THE STOPS IN THAT ROUTE AND IF WE CLICK ON THE PARTICULAR STOP IT WILL DIRECT TO MAPS SO, THAT WE CAN GET THE PERFECT DIRECTIONS OT THE COLLEGE FROM THAT STOP</a:t>
            </a:r>
            <a:endParaRPr lang="en-IN" sz="1600" dirty="0">
              <a:latin typeface="Bradley Hand ITC" panose="03070402050302030203" pitchFamily="66" charset="0"/>
            </a:endParaRPr>
          </a:p>
        </p:txBody>
      </p:sp>
      <p:sp>
        <p:nvSpPr>
          <p:cNvPr id="15" name="TextBox 14">
            <a:extLst>
              <a:ext uri="{FF2B5EF4-FFF2-40B4-BE49-F238E27FC236}">
                <a16:creationId xmlns:a16="http://schemas.microsoft.com/office/drawing/2014/main" id="{72A1ECE0-E5D4-7709-3A4E-1A3193BD2D0E}"/>
              </a:ext>
            </a:extLst>
          </p:cNvPr>
          <p:cNvSpPr txBox="1"/>
          <p:nvPr/>
        </p:nvSpPr>
        <p:spPr>
          <a:xfrm>
            <a:off x="687977" y="984069"/>
            <a:ext cx="6766560" cy="523220"/>
          </a:xfrm>
          <a:prstGeom prst="rect">
            <a:avLst/>
          </a:prstGeom>
          <a:noFill/>
        </p:spPr>
        <p:txBody>
          <a:bodyPr wrap="square" rtlCol="0">
            <a:spAutoFit/>
          </a:bodyPr>
          <a:lstStyle/>
          <a:p>
            <a:r>
              <a:rPr lang="en-US" sz="2800" dirty="0">
                <a:latin typeface="Algerian" panose="04020705040A02060702" pitchFamily="82" charset="0"/>
              </a:rPr>
              <a:t>BUS ROUTES AND STOPS:</a:t>
            </a:r>
            <a:endParaRPr lang="en-IN" sz="2800" dirty="0">
              <a:latin typeface="Algerian" panose="04020705040A02060702" pitchFamily="82" charset="0"/>
            </a:endParaRPr>
          </a:p>
        </p:txBody>
      </p:sp>
      <p:pic>
        <p:nvPicPr>
          <p:cNvPr id="3" name="Picture 2">
            <a:extLst>
              <a:ext uri="{FF2B5EF4-FFF2-40B4-BE49-F238E27FC236}">
                <a16:creationId xmlns:a16="http://schemas.microsoft.com/office/drawing/2014/main" id="{E0636704-C2A6-BDC1-5088-7393E3591DA6}"/>
              </a:ext>
            </a:extLst>
          </p:cNvPr>
          <p:cNvPicPr>
            <a:picLocks noChangeAspect="1"/>
          </p:cNvPicPr>
          <p:nvPr/>
        </p:nvPicPr>
        <p:blipFill>
          <a:blip r:embed="rId8"/>
          <a:stretch>
            <a:fillRect/>
          </a:stretch>
        </p:blipFill>
        <p:spPr>
          <a:xfrm>
            <a:off x="4563292" y="2354234"/>
            <a:ext cx="3300549" cy="21204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5AEDBF3E-C7AA-BCFD-E2A1-385589CAD326}"/>
              </a:ext>
            </a:extLst>
          </p:cNvPr>
          <p:cNvPicPr>
            <a:picLocks noChangeAspect="1"/>
          </p:cNvPicPr>
          <p:nvPr/>
        </p:nvPicPr>
        <p:blipFill>
          <a:blip r:embed="rId9"/>
          <a:stretch>
            <a:fillRect/>
          </a:stretch>
        </p:blipFill>
        <p:spPr>
          <a:xfrm>
            <a:off x="435427" y="2354234"/>
            <a:ext cx="3387636" cy="21291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8426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512447-0B41-A301-556C-5C11483D78B8}"/>
              </a:ext>
            </a:extLst>
          </p:cNvPr>
          <p:cNvSpPr txBox="1"/>
          <p:nvPr/>
        </p:nvSpPr>
        <p:spPr>
          <a:xfrm>
            <a:off x="484095" y="726142"/>
            <a:ext cx="8382000" cy="584775"/>
          </a:xfrm>
          <a:prstGeom prst="rect">
            <a:avLst/>
          </a:prstGeom>
          <a:noFill/>
        </p:spPr>
        <p:txBody>
          <a:bodyPr wrap="square" rtlCol="0">
            <a:spAutoFit/>
          </a:bodyPr>
          <a:lstStyle/>
          <a:p>
            <a:r>
              <a:rPr lang="en-US" sz="3200" dirty="0">
                <a:latin typeface="Algerian" panose="04020705040A02060702" pitchFamily="82" charset="0"/>
              </a:rPr>
              <a:t>Online fee payment:</a:t>
            </a:r>
            <a:endParaRPr lang="en-IN" sz="3200" dirty="0">
              <a:latin typeface="Algerian" panose="04020705040A02060702" pitchFamily="82" charset="0"/>
            </a:endParaRPr>
          </a:p>
        </p:txBody>
      </p:sp>
      <p:pic>
        <p:nvPicPr>
          <p:cNvPr id="6" name="Picture 5">
            <a:extLst>
              <a:ext uri="{FF2B5EF4-FFF2-40B4-BE49-F238E27FC236}">
                <a16:creationId xmlns:a16="http://schemas.microsoft.com/office/drawing/2014/main" id="{AD430185-CB5D-7C95-469D-79385852B319}"/>
              </a:ext>
            </a:extLst>
          </p:cNvPr>
          <p:cNvPicPr>
            <a:picLocks noChangeAspect="1"/>
          </p:cNvPicPr>
          <p:nvPr/>
        </p:nvPicPr>
        <p:blipFill>
          <a:blip r:embed="rId2"/>
          <a:stretch>
            <a:fillRect/>
          </a:stretch>
        </p:blipFill>
        <p:spPr>
          <a:xfrm>
            <a:off x="1557339" y="1689847"/>
            <a:ext cx="3848380" cy="303678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6322952-D006-B8C9-7FA4-71AE84DDAD75}"/>
              </a:ext>
            </a:extLst>
          </p:cNvPr>
          <p:cNvPicPr>
            <a:picLocks noChangeAspect="1"/>
          </p:cNvPicPr>
          <p:nvPr/>
        </p:nvPicPr>
        <p:blipFill>
          <a:blip r:embed="rId3"/>
          <a:stretch>
            <a:fillRect/>
          </a:stretch>
        </p:blipFill>
        <p:spPr>
          <a:xfrm>
            <a:off x="7090086" y="1689847"/>
            <a:ext cx="4118319" cy="3036780"/>
          </a:xfrm>
          <a:prstGeom prst="rect">
            <a:avLst/>
          </a:prstGeom>
          <a:ln>
            <a:noFill/>
          </a:ln>
          <a:effectLst>
            <a:outerShdw blurRad="190500" algn="tl" rotWithShape="0">
              <a:srgbClr val="000000">
                <a:alpha val="70000"/>
              </a:srgbClr>
            </a:outerShdw>
          </a:effectLst>
        </p:spPr>
      </p:pic>
      <p:sp>
        <p:nvSpPr>
          <p:cNvPr id="9" name="Arrow: Right 8">
            <a:extLst>
              <a:ext uri="{FF2B5EF4-FFF2-40B4-BE49-F238E27FC236}">
                <a16:creationId xmlns:a16="http://schemas.microsoft.com/office/drawing/2014/main" id="{AF93726C-A8FD-93B4-668C-C0DE7A76F6FF}"/>
              </a:ext>
            </a:extLst>
          </p:cNvPr>
          <p:cNvSpPr/>
          <p:nvPr/>
        </p:nvSpPr>
        <p:spPr>
          <a:xfrm>
            <a:off x="5728449" y="2734235"/>
            <a:ext cx="1201271" cy="860612"/>
          </a:xfrm>
          <a:prstGeom prst="rightArrow">
            <a:avLst/>
          </a:prstGeom>
          <a:solidFill>
            <a:schemeClr val="accent4">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IN" b="1">
              <a:ln/>
              <a:solidFill>
                <a:schemeClr val="accent3"/>
              </a:solidFill>
            </a:endParaRPr>
          </a:p>
        </p:txBody>
      </p:sp>
      <p:sp>
        <p:nvSpPr>
          <p:cNvPr id="10" name="TextBox 9">
            <a:extLst>
              <a:ext uri="{FF2B5EF4-FFF2-40B4-BE49-F238E27FC236}">
                <a16:creationId xmlns:a16="http://schemas.microsoft.com/office/drawing/2014/main" id="{C8AA0AAF-2506-117E-306A-FB56E185636E}"/>
              </a:ext>
            </a:extLst>
          </p:cNvPr>
          <p:cNvSpPr txBox="1"/>
          <p:nvPr/>
        </p:nvSpPr>
        <p:spPr>
          <a:xfrm>
            <a:off x="403414" y="4899212"/>
            <a:ext cx="11367247" cy="1077218"/>
          </a:xfrm>
          <a:prstGeom prst="rect">
            <a:avLst/>
          </a:prstGeom>
          <a:noFill/>
        </p:spPr>
        <p:txBody>
          <a:bodyPr wrap="square" rtlCol="0">
            <a:spAutoFit/>
          </a:bodyPr>
          <a:lstStyle/>
          <a:p>
            <a:pPr marL="457189" indent="-457189">
              <a:buFont typeface="Wingdings" panose="05000000000000000000" pitchFamily="2" charset="2"/>
              <a:buChar char="Ø"/>
            </a:pPr>
            <a:r>
              <a:rPr lang="en-US" sz="3200" dirty="0">
                <a:latin typeface="Bradley Hand ITC" panose="03070402050302030203" pitchFamily="66" charset="0"/>
              </a:rPr>
              <a:t>Here, we can view our entire fee structure and we can pay our college fee through razor payment</a:t>
            </a:r>
            <a:endParaRPr lang="en-IN" sz="3200" dirty="0">
              <a:latin typeface="Bradley Hand ITC" panose="03070402050302030203" pitchFamily="66" charset="0"/>
            </a:endParaRPr>
          </a:p>
        </p:txBody>
      </p:sp>
    </p:spTree>
    <p:extLst>
      <p:ext uri="{BB962C8B-B14F-4D97-AF65-F5344CB8AC3E}">
        <p14:creationId xmlns:p14="http://schemas.microsoft.com/office/powerpoint/2010/main" val="29762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purl.org/dc/terms/"/>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http://purl.org/dc/dcmitype/"/>
    <ds:schemaRef ds:uri="16c05727-aa75-4e4a-9b5f-8a80a1165891"/>
    <ds:schemaRef ds:uri="71af3243-3dd4-4a8d-8c0d-dd76da1f02a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482</TotalTime>
  <Words>564</Words>
  <Application>Microsoft Office PowerPoint</Application>
  <PresentationFormat>Widescreen</PresentationFormat>
  <Paragraphs>84</Paragraphs>
  <Slides>13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Algerian</vt:lpstr>
      <vt:lpstr>Arial</vt:lpstr>
      <vt:lpstr>Arial Rounded MT Bold</vt:lpstr>
      <vt:lpstr>Bahnschrift</vt:lpstr>
      <vt:lpstr>Bradley Hand ITC</vt:lpstr>
      <vt:lpstr>Calibri</vt:lpstr>
      <vt:lpstr>Calibri Light</vt:lpstr>
      <vt:lpstr>Harrington</vt:lpstr>
      <vt:lpstr>Wingdings</vt:lpstr>
      <vt:lpstr>Office Theme</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ONLINE EXAMINATION: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akhil mavoori</dc:creator>
  <cp:lastModifiedBy>PARASAGANI SRINATH</cp:lastModifiedBy>
  <cp:revision>33</cp:revision>
  <dcterms:created xsi:type="dcterms:W3CDTF">2022-07-12T06:39:36Z</dcterms:created>
  <dcterms:modified xsi:type="dcterms:W3CDTF">2022-07-23T17:23:19Z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